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63" r:id="rId2"/>
    <p:sldId id="266" r:id="rId3"/>
    <p:sldId id="271" r:id="rId4"/>
    <p:sldId id="269" r:id="rId5"/>
    <p:sldId id="256" r:id="rId6"/>
    <p:sldId id="259" r:id="rId7"/>
    <p:sldId id="260" r:id="rId8"/>
    <p:sldId id="261" r:id="rId9"/>
    <p:sldId id="262" r:id="rId10"/>
    <p:sldId id="270" r:id="rId11"/>
    <p:sldId id="265" r:id="rId12"/>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vetlova" initials="S" lastIdx="0" clrIdx="0">
    <p:extLst>
      <p:ext uri="{19B8F6BF-5375-455C-9EA6-DF929625EA0E}">
        <p15:presenceInfo xmlns:p15="http://schemas.microsoft.com/office/powerpoint/2012/main" userId="Svetlova"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6" d="100"/>
          <a:sy n="106" d="100"/>
        </p:scale>
        <p:origin x="678"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commentAuthors" Target="commentAuthors.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EFC8CAF-E4C3-4A3B-A07B-2B3FEA2D9EC3}" type="datetimeFigureOut">
              <a:rPr lang="ru-RU" smtClean="0"/>
              <a:t>13.01.2017</a:t>
            </a:fld>
            <a:endParaRPr lang="ru-RU"/>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635FE29-1D6D-415F-9F04-8F83FBC06BA4}" type="slidenum">
              <a:rPr lang="ru-RU" smtClean="0"/>
              <a:t>‹#›</a:t>
            </a:fld>
            <a:endParaRPr lang="ru-RU"/>
          </a:p>
        </p:txBody>
      </p:sp>
    </p:spTree>
    <p:extLst>
      <p:ext uri="{BB962C8B-B14F-4D97-AF65-F5344CB8AC3E}">
        <p14:creationId xmlns:p14="http://schemas.microsoft.com/office/powerpoint/2010/main" val="22826451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1635FE29-1D6D-415F-9F04-8F83FBC06BA4}" type="slidenum">
              <a:rPr lang="ru-RU" smtClean="0"/>
              <a:t>5</a:t>
            </a:fld>
            <a:endParaRPr lang="ru-RU"/>
          </a:p>
        </p:txBody>
      </p:sp>
    </p:spTree>
    <p:extLst>
      <p:ext uri="{BB962C8B-B14F-4D97-AF65-F5344CB8AC3E}">
        <p14:creationId xmlns:p14="http://schemas.microsoft.com/office/powerpoint/2010/main" val="35716080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1524000" y="1122363"/>
            <a:ext cx="9144000" cy="2387600"/>
          </a:xfrm>
        </p:spPr>
        <p:txBody>
          <a:bodyPr anchor="b"/>
          <a:lstStyle>
            <a:lvl1pPr algn="ctr">
              <a:defRPr sz="6000"/>
            </a:lvl1pPr>
          </a:lstStyle>
          <a:p>
            <a:r>
              <a:rPr lang="ru-RU" smtClean="0"/>
              <a:t>Образец заголовка</a:t>
            </a:r>
            <a:endParaRPr lang="ru-RU"/>
          </a:p>
        </p:txBody>
      </p:sp>
      <p:sp>
        <p:nvSpPr>
          <p:cNvPr id="3" name="Подзаголовок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smtClean="0"/>
              <a:t>Образец подзаголовка</a:t>
            </a:r>
            <a:endParaRPr lang="ru-RU"/>
          </a:p>
        </p:txBody>
      </p:sp>
      <p:sp>
        <p:nvSpPr>
          <p:cNvPr id="4" name="Дата 3"/>
          <p:cNvSpPr>
            <a:spLocks noGrp="1"/>
          </p:cNvSpPr>
          <p:nvPr>
            <p:ph type="dt" sz="half" idx="10"/>
          </p:nvPr>
        </p:nvSpPr>
        <p:spPr/>
        <p:txBody>
          <a:bodyPr/>
          <a:lstStyle/>
          <a:p>
            <a:fld id="{9D76C242-F3C8-4049-8195-314010A05FBD}" type="datetimeFigureOut">
              <a:rPr lang="ru-RU" smtClean="0"/>
              <a:t>13.01.2017</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D7C627F9-11A3-4C94-9E6C-1E8D33C5C296}" type="slidenum">
              <a:rPr lang="ru-RU" smtClean="0"/>
              <a:t>‹#›</a:t>
            </a:fld>
            <a:endParaRPr lang="ru-RU"/>
          </a:p>
        </p:txBody>
      </p:sp>
    </p:spTree>
    <p:extLst>
      <p:ext uri="{BB962C8B-B14F-4D97-AF65-F5344CB8AC3E}">
        <p14:creationId xmlns:p14="http://schemas.microsoft.com/office/powerpoint/2010/main" val="31130954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Вертикальный текст 2"/>
          <p:cNvSpPr>
            <a:spLocks noGrp="1"/>
          </p:cNvSpPr>
          <p:nvPr>
            <p:ph type="body" orient="vert" idx="1"/>
          </p:nvPr>
        </p:nvSpPr>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10"/>
          </p:nvPr>
        </p:nvSpPr>
        <p:spPr/>
        <p:txBody>
          <a:bodyPr/>
          <a:lstStyle/>
          <a:p>
            <a:fld id="{9D76C242-F3C8-4049-8195-314010A05FBD}" type="datetimeFigureOut">
              <a:rPr lang="ru-RU" smtClean="0"/>
              <a:t>13.01.2017</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D7C627F9-11A3-4C94-9E6C-1E8D33C5C296}" type="slidenum">
              <a:rPr lang="ru-RU" smtClean="0"/>
              <a:t>‹#›</a:t>
            </a:fld>
            <a:endParaRPr lang="ru-RU"/>
          </a:p>
        </p:txBody>
      </p:sp>
    </p:spTree>
    <p:extLst>
      <p:ext uri="{BB962C8B-B14F-4D97-AF65-F5344CB8AC3E}">
        <p14:creationId xmlns:p14="http://schemas.microsoft.com/office/powerpoint/2010/main" val="9397786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p:cNvSpPr>
            <a:spLocks noGrp="1"/>
          </p:cNvSpPr>
          <p:nvPr>
            <p:ph type="title" orient="vert"/>
          </p:nvPr>
        </p:nvSpPr>
        <p:spPr>
          <a:xfrm>
            <a:off x="8724900" y="365125"/>
            <a:ext cx="2628900" cy="5811838"/>
          </a:xfrm>
        </p:spPr>
        <p:txBody>
          <a:bodyPr vert="eaVert"/>
          <a:lstStyle/>
          <a:p>
            <a:r>
              <a:rPr lang="ru-RU" smtClean="0"/>
              <a:t>Образец заголовка</a:t>
            </a:r>
            <a:endParaRPr lang="ru-RU"/>
          </a:p>
        </p:txBody>
      </p:sp>
      <p:sp>
        <p:nvSpPr>
          <p:cNvPr id="3" name="Вертикальный текст 2"/>
          <p:cNvSpPr>
            <a:spLocks noGrp="1"/>
          </p:cNvSpPr>
          <p:nvPr>
            <p:ph type="body" orient="vert" idx="1"/>
          </p:nvPr>
        </p:nvSpPr>
        <p:spPr>
          <a:xfrm>
            <a:off x="838200" y="365125"/>
            <a:ext cx="7734300" cy="5811838"/>
          </a:xfrm>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10"/>
          </p:nvPr>
        </p:nvSpPr>
        <p:spPr/>
        <p:txBody>
          <a:bodyPr/>
          <a:lstStyle/>
          <a:p>
            <a:fld id="{9D76C242-F3C8-4049-8195-314010A05FBD}" type="datetimeFigureOut">
              <a:rPr lang="ru-RU" smtClean="0"/>
              <a:t>13.01.2017</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D7C627F9-11A3-4C94-9E6C-1E8D33C5C296}" type="slidenum">
              <a:rPr lang="ru-RU" smtClean="0"/>
              <a:t>‹#›</a:t>
            </a:fld>
            <a:endParaRPr lang="ru-RU"/>
          </a:p>
        </p:txBody>
      </p:sp>
    </p:spTree>
    <p:extLst>
      <p:ext uri="{BB962C8B-B14F-4D97-AF65-F5344CB8AC3E}">
        <p14:creationId xmlns:p14="http://schemas.microsoft.com/office/powerpoint/2010/main" val="29598850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Объект 2"/>
          <p:cNvSpPr>
            <a:spLocks noGrp="1"/>
          </p:cNvSpPr>
          <p:nvPr>
            <p:ph idx="1"/>
          </p:nvPr>
        </p:nvSpPr>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10"/>
          </p:nvPr>
        </p:nvSpPr>
        <p:spPr/>
        <p:txBody>
          <a:bodyPr/>
          <a:lstStyle/>
          <a:p>
            <a:fld id="{9D76C242-F3C8-4049-8195-314010A05FBD}" type="datetimeFigureOut">
              <a:rPr lang="ru-RU" smtClean="0"/>
              <a:t>13.01.2017</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D7C627F9-11A3-4C94-9E6C-1E8D33C5C296}" type="slidenum">
              <a:rPr lang="ru-RU" smtClean="0"/>
              <a:t>‹#›</a:t>
            </a:fld>
            <a:endParaRPr lang="ru-RU"/>
          </a:p>
        </p:txBody>
      </p:sp>
    </p:spTree>
    <p:extLst>
      <p:ext uri="{BB962C8B-B14F-4D97-AF65-F5344CB8AC3E}">
        <p14:creationId xmlns:p14="http://schemas.microsoft.com/office/powerpoint/2010/main" val="41044766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1850" y="1709738"/>
            <a:ext cx="10515600" cy="2852737"/>
          </a:xfrm>
        </p:spPr>
        <p:txBody>
          <a:bodyPr anchor="b"/>
          <a:lstStyle>
            <a:lvl1pPr>
              <a:defRPr sz="6000"/>
            </a:lvl1pPr>
          </a:lstStyle>
          <a:p>
            <a:r>
              <a:rPr lang="ru-RU" smtClean="0"/>
              <a:t>Образец заголовка</a:t>
            </a:r>
            <a:endParaRPr lang="ru-RU"/>
          </a:p>
        </p:txBody>
      </p:sp>
      <p:sp>
        <p:nvSpPr>
          <p:cNvPr id="3" name="Текст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smtClean="0"/>
              <a:t>Образец текста</a:t>
            </a:r>
          </a:p>
        </p:txBody>
      </p:sp>
      <p:sp>
        <p:nvSpPr>
          <p:cNvPr id="4" name="Дата 3"/>
          <p:cNvSpPr>
            <a:spLocks noGrp="1"/>
          </p:cNvSpPr>
          <p:nvPr>
            <p:ph type="dt" sz="half" idx="10"/>
          </p:nvPr>
        </p:nvSpPr>
        <p:spPr/>
        <p:txBody>
          <a:bodyPr/>
          <a:lstStyle/>
          <a:p>
            <a:fld id="{9D76C242-F3C8-4049-8195-314010A05FBD}" type="datetimeFigureOut">
              <a:rPr lang="ru-RU" smtClean="0"/>
              <a:t>13.01.2017</a:t>
            </a:fld>
            <a:endParaRPr lang="ru-RU"/>
          </a:p>
        </p:txBody>
      </p:sp>
      <p:sp>
        <p:nvSpPr>
          <p:cNvPr id="5" name="Нижний колонтитул 4"/>
          <p:cNvSpPr>
            <a:spLocks noGrp="1"/>
          </p:cNvSpPr>
          <p:nvPr>
            <p:ph type="ftr" sz="quarter" idx="11"/>
          </p:nvPr>
        </p:nvSpPr>
        <p:spPr/>
        <p:txBody>
          <a:bodyPr/>
          <a:lstStyle/>
          <a:p>
            <a:endParaRPr lang="ru-RU"/>
          </a:p>
        </p:txBody>
      </p:sp>
      <p:sp>
        <p:nvSpPr>
          <p:cNvPr id="6" name="Номер слайда 5"/>
          <p:cNvSpPr>
            <a:spLocks noGrp="1"/>
          </p:cNvSpPr>
          <p:nvPr>
            <p:ph type="sldNum" sz="quarter" idx="12"/>
          </p:nvPr>
        </p:nvSpPr>
        <p:spPr/>
        <p:txBody>
          <a:bodyPr/>
          <a:lstStyle/>
          <a:p>
            <a:fld id="{D7C627F9-11A3-4C94-9E6C-1E8D33C5C296}" type="slidenum">
              <a:rPr lang="ru-RU" smtClean="0"/>
              <a:t>‹#›</a:t>
            </a:fld>
            <a:endParaRPr lang="ru-RU"/>
          </a:p>
        </p:txBody>
      </p:sp>
    </p:spTree>
    <p:extLst>
      <p:ext uri="{BB962C8B-B14F-4D97-AF65-F5344CB8AC3E}">
        <p14:creationId xmlns:p14="http://schemas.microsoft.com/office/powerpoint/2010/main" val="10246220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Объект 2"/>
          <p:cNvSpPr>
            <a:spLocks noGrp="1"/>
          </p:cNvSpPr>
          <p:nvPr>
            <p:ph sz="half" idx="1"/>
          </p:nvPr>
        </p:nvSpPr>
        <p:spPr>
          <a:xfrm>
            <a:off x="838200" y="1825625"/>
            <a:ext cx="5181600" cy="435133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Объект 3"/>
          <p:cNvSpPr>
            <a:spLocks noGrp="1"/>
          </p:cNvSpPr>
          <p:nvPr>
            <p:ph sz="half" idx="2"/>
          </p:nvPr>
        </p:nvSpPr>
        <p:spPr>
          <a:xfrm>
            <a:off x="6172200" y="1825625"/>
            <a:ext cx="5181600" cy="435133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5" name="Дата 4"/>
          <p:cNvSpPr>
            <a:spLocks noGrp="1"/>
          </p:cNvSpPr>
          <p:nvPr>
            <p:ph type="dt" sz="half" idx="10"/>
          </p:nvPr>
        </p:nvSpPr>
        <p:spPr/>
        <p:txBody>
          <a:bodyPr/>
          <a:lstStyle/>
          <a:p>
            <a:fld id="{9D76C242-F3C8-4049-8195-314010A05FBD}" type="datetimeFigureOut">
              <a:rPr lang="ru-RU" smtClean="0"/>
              <a:t>13.01.2017</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p:txBody>
          <a:bodyPr/>
          <a:lstStyle/>
          <a:p>
            <a:fld id="{D7C627F9-11A3-4C94-9E6C-1E8D33C5C296}" type="slidenum">
              <a:rPr lang="ru-RU" smtClean="0"/>
              <a:t>‹#›</a:t>
            </a:fld>
            <a:endParaRPr lang="ru-RU"/>
          </a:p>
        </p:txBody>
      </p:sp>
    </p:spTree>
    <p:extLst>
      <p:ext uri="{BB962C8B-B14F-4D97-AF65-F5344CB8AC3E}">
        <p14:creationId xmlns:p14="http://schemas.microsoft.com/office/powerpoint/2010/main" val="37933069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9788" y="365125"/>
            <a:ext cx="10515600" cy="1325563"/>
          </a:xfrm>
        </p:spPr>
        <p:txBody>
          <a:bodyPr/>
          <a:lstStyle/>
          <a:p>
            <a:r>
              <a:rPr lang="ru-RU" smtClean="0"/>
              <a:t>Образец заголовка</a:t>
            </a:r>
            <a:endParaRPr lang="ru-RU"/>
          </a:p>
        </p:txBody>
      </p:sp>
      <p:sp>
        <p:nvSpPr>
          <p:cNvPr id="3" name="Текст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4" name="Объект 3"/>
          <p:cNvSpPr>
            <a:spLocks noGrp="1"/>
          </p:cNvSpPr>
          <p:nvPr>
            <p:ph sz="half" idx="2"/>
          </p:nvPr>
        </p:nvSpPr>
        <p:spPr>
          <a:xfrm>
            <a:off x="839788" y="2505075"/>
            <a:ext cx="5157787" cy="368458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5" name="Текст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6" name="Объект 5"/>
          <p:cNvSpPr>
            <a:spLocks noGrp="1"/>
          </p:cNvSpPr>
          <p:nvPr>
            <p:ph sz="quarter" idx="4"/>
          </p:nvPr>
        </p:nvSpPr>
        <p:spPr>
          <a:xfrm>
            <a:off x="6172200" y="2505075"/>
            <a:ext cx="5183188" cy="3684588"/>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7" name="Дата 6"/>
          <p:cNvSpPr>
            <a:spLocks noGrp="1"/>
          </p:cNvSpPr>
          <p:nvPr>
            <p:ph type="dt" sz="half" idx="10"/>
          </p:nvPr>
        </p:nvSpPr>
        <p:spPr/>
        <p:txBody>
          <a:bodyPr/>
          <a:lstStyle/>
          <a:p>
            <a:fld id="{9D76C242-F3C8-4049-8195-314010A05FBD}" type="datetimeFigureOut">
              <a:rPr lang="ru-RU" smtClean="0"/>
              <a:t>13.01.2017</a:t>
            </a:fld>
            <a:endParaRPr lang="ru-RU"/>
          </a:p>
        </p:txBody>
      </p:sp>
      <p:sp>
        <p:nvSpPr>
          <p:cNvPr id="8" name="Нижний колонтитул 7"/>
          <p:cNvSpPr>
            <a:spLocks noGrp="1"/>
          </p:cNvSpPr>
          <p:nvPr>
            <p:ph type="ftr" sz="quarter" idx="11"/>
          </p:nvPr>
        </p:nvSpPr>
        <p:spPr/>
        <p:txBody>
          <a:bodyPr/>
          <a:lstStyle/>
          <a:p>
            <a:endParaRPr lang="ru-RU"/>
          </a:p>
        </p:txBody>
      </p:sp>
      <p:sp>
        <p:nvSpPr>
          <p:cNvPr id="9" name="Номер слайда 8"/>
          <p:cNvSpPr>
            <a:spLocks noGrp="1"/>
          </p:cNvSpPr>
          <p:nvPr>
            <p:ph type="sldNum" sz="quarter" idx="12"/>
          </p:nvPr>
        </p:nvSpPr>
        <p:spPr/>
        <p:txBody>
          <a:bodyPr/>
          <a:lstStyle/>
          <a:p>
            <a:fld id="{D7C627F9-11A3-4C94-9E6C-1E8D33C5C296}" type="slidenum">
              <a:rPr lang="ru-RU" smtClean="0"/>
              <a:t>‹#›</a:t>
            </a:fld>
            <a:endParaRPr lang="ru-RU"/>
          </a:p>
        </p:txBody>
      </p:sp>
    </p:spTree>
    <p:extLst>
      <p:ext uri="{BB962C8B-B14F-4D97-AF65-F5344CB8AC3E}">
        <p14:creationId xmlns:p14="http://schemas.microsoft.com/office/powerpoint/2010/main" val="32902769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smtClean="0"/>
              <a:t>Образец заголовка</a:t>
            </a:r>
            <a:endParaRPr lang="ru-RU"/>
          </a:p>
        </p:txBody>
      </p:sp>
      <p:sp>
        <p:nvSpPr>
          <p:cNvPr id="3" name="Дата 2"/>
          <p:cNvSpPr>
            <a:spLocks noGrp="1"/>
          </p:cNvSpPr>
          <p:nvPr>
            <p:ph type="dt" sz="half" idx="10"/>
          </p:nvPr>
        </p:nvSpPr>
        <p:spPr/>
        <p:txBody>
          <a:bodyPr/>
          <a:lstStyle/>
          <a:p>
            <a:fld id="{9D76C242-F3C8-4049-8195-314010A05FBD}" type="datetimeFigureOut">
              <a:rPr lang="ru-RU" smtClean="0"/>
              <a:t>13.01.2017</a:t>
            </a:fld>
            <a:endParaRPr lang="ru-RU"/>
          </a:p>
        </p:txBody>
      </p:sp>
      <p:sp>
        <p:nvSpPr>
          <p:cNvPr id="4" name="Нижний колонтитул 3"/>
          <p:cNvSpPr>
            <a:spLocks noGrp="1"/>
          </p:cNvSpPr>
          <p:nvPr>
            <p:ph type="ftr" sz="quarter" idx="11"/>
          </p:nvPr>
        </p:nvSpPr>
        <p:spPr/>
        <p:txBody>
          <a:bodyPr/>
          <a:lstStyle/>
          <a:p>
            <a:endParaRPr lang="ru-RU"/>
          </a:p>
        </p:txBody>
      </p:sp>
      <p:sp>
        <p:nvSpPr>
          <p:cNvPr id="5" name="Номер слайда 4"/>
          <p:cNvSpPr>
            <a:spLocks noGrp="1"/>
          </p:cNvSpPr>
          <p:nvPr>
            <p:ph type="sldNum" sz="quarter" idx="12"/>
          </p:nvPr>
        </p:nvSpPr>
        <p:spPr/>
        <p:txBody>
          <a:bodyPr/>
          <a:lstStyle/>
          <a:p>
            <a:fld id="{D7C627F9-11A3-4C94-9E6C-1E8D33C5C296}" type="slidenum">
              <a:rPr lang="ru-RU" smtClean="0"/>
              <a:t>‹#›</a:t>
            </a:fld>
            <a:endParaRPr lang="ru-RU"/>
          </a:p>
        </p:txBody>
      </p:sp>
    </p:spTree>
    <p:extLst>
      <p:ext uri="{BB962C8B-B14F-4D97-AF65-F5344CB8AC3E}">
        <p14:creationId xmlns:p14="http://schemas.microsoft.com/office/powerpoint/2010/main" val="40069298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p:cNvSpPr>
            <a:spLocks noGrp="1"/>
          </p:cNvSpPr>
          <p:nvPr>
            <p:ph type="dt" sz="half" idx="10"/>
          </p:nvPr>
        </p:nvSpPr>
        <p:spPr/>
        <p:txBody>
          <a:bodyPr/>
          <a:lstStyle/>
          <a:p>
            <a:fld id="{9D76C242-F3C8-4049-8195-314010A05FBD}" type="datetimeFigureOut">
              <a:rPr lang="ru-RU" smtClean="0"/>
              <a:t>13.01.2017</a:t>
            </a:fld>
            <a:endParaRPr lang="ru-RU"/>
          </a:p>
        </p:txBody>
      </p:sp>
      <p:sp>
        <p:nvSpPr>
          <p:cNvPr id="3" name="Нижний колонтитул 2"/>
          <p:cNvSpPr>
            <a:spLocks noGrp="1"/>
          </p:cNvSpPr>
          <p:nvPr>
            <p:ph type="ftr" sz="quarter" idx="11"/>
          </p:nvPr>
        </p:nvSpPr>
        <p:spPr/>
        <p:txBody>
          <a:bodyPr/>
          <a:lstStyle/>
          <a:p>
            <a:endParaRPr lang="ru-RU"/>
          </a:p>
        </p:txBody>
      </p:sp>
      <p:sp>
        <p:nvSpPr>
          <p:cNvPr id="4" name="Номер слайда 3"/>
          <p:cNvSpPr>
            <a:spLocks noGrp="1"/>
          </p:cNvSpPr>
          <p:nvPr>
            <p:ph type="sldNum" sz="quarter" idx="12"/>
          </p:nvPr>
        </p:nvSpPr>
        <p:spPr/>
        <p:txBody>
          <a:bodyPr/>
          <a:lstStyle/>
          <a:p>
            <a:fld id="{D7C627F9-11A3-4C94-9E6C-1E8D33C5C296}" type="slidenum">
              <a:rPr lang="ru-RU" smtClean="0"/>
              <a:t>‹#›</a:t>
            </a:fld>
            <a:endParaRPr lang="ru-RU"/>
          </a:p>
        </p:txBody>
      </p:sp>
    </p:spTree>
    <p:extLst>
      <p:ext uri="{BB962C8B-B14F-4D97-AF65-F5344CB8AC3E}">
        <p14:creationId xmlns:p14="http://schemas.microsoft.com/office/powerpoint/2010/main" val="6258463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9788" y="457200"/>
            <a:ext cx="3932237" cy="1600200"/>
          </a:xfrm>
        </p:spPr>
        <p:txBody>
          <a:bodyPr anchor="b"/>
          <a:lstStyle>
            <a:lvl1pPr>
              <a:defRPr sz="3200"/>
            </a:lvl1pPr>
          </a:lstStyle>
          <a:p>
            <a:r>
              <a:rPr lang="ru-RU" smtClean="0"/>
              <a:t>Образец заголовка</a:t>
            </a:r>
            <a:endParaRPr lang="ru-RU"/>
          </a:p>
        </p:txBody>
      </p:sp>
      <p:sp>
        <p:nvSpPr>
          <p:cNvPr id="3" name="Объект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Текст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smtClean="0"/>
              <a:t>Образец текста</a:t>
            </a:r>
          </a:p>
        </p:txBody>
      </p:sp>
      <p:sp>
        <p:nvSpPr>
          <p:cNvPr id="5" name="Дата 4"/>
          <p:cNvSpPr>
            <a:spLocks noGrp="1"/>
          </p:cNvSpPr>
          <p:nvPr>
            <p:ph type="dt" sz="half" idx="10"/>
          </p:nvPr>
        </p:nvSpPr>
        <p:spPr/>
        <p:txBody>
          <a:bodyPr/>
          <a:lstStyle/>
          <a:p>
            <a:fld id="{9D76C242-F3C8-4049-8195-314010A05FBD}" type="datetimeFigureOut">
              <a:rPr lang="ru-RU" smtClean="0"/>
              <a:t>13.01.2017</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p:txBody>
          <a:bodyPr/>
          <a:lstStyle/>
          <a:p>
            <a:fld id="{D7C627F9-11A3-4C94-9E6C-1E8D33C5C296}" type="slidenum">
              <a:rPr lang="ru-RU" smtClean="0"/>
              <a:t>‹#›</a:t>
            </a:fld>
            <a:endParaRPr lang="ru-RU"/>
          </a:p>
        </p:txBody>
      </p:sp>
    </p:spTree>
    <p:extLst>
      <p:ext uri="{BB962C8B-B14F-4D97-AF65-F5344CB8AC3E}">
        <p14:creationId xmlns:p14="http://schemas.microsoft.com/office/powerpoint/2010/main" val="402594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9788" y="457200"/>
            <a:ext cx="3932237" cy="1600200"/>
          </a:xfrm>
        </p:spPr>
        <p:txBody>
          <a:bodyPr anchor="b"/>
          <a:lstStyle>
            <a:lvl1pPr>
              <a:defRPr sz="3200"/>
            </a:lvl1pPr>
          </a:lstStyle>
          <a:p>
            <a:r>
              <a:rPr lang="ru-RU" smtClean="0"/>
              <a:t>Образец заголовка</a:t>
            </a:r>
            <a:endParaRPr lang="ru-RU"/>
          </a:p>
        </p:txBody>
      </p:sp>
      <p:sp>
        <p:nvSpPr>
          <p:cNvPr id="3" name="Рисунок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Текст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smtClean="0"/>
              <a:t>Образец текста</a:t>
            </a:r>
          </a:p>
        </p:txBody>
      </p:sp>
      <p:sp>
        <p:nvSpPr>
          <p:cNvPr id="5" name="Дата 4"/>
          <p:cNvSpPr>
            <a:spLocks noGrp="1"/>
          </p:cNvSpPr>
          <p:nvPr>
            <p:ph type="dt" sz="half" idx="10"/>
          </p:nvPr>
        </p:nvSpPr>
        <p:spPr/>
        <p:txBody>
          <a:bodyPr/>
          <a:lstStyle/>
          <a:p>
            <a:fld id="{9D76C242-F3C8-4049-8195-314010A05FBD}" type="datetimeFigureOut">
              <a:rPr lang="ru-RU" smtClean="0"/>
              <a:t>13.01.2017</a:t>
            </a:fld>
            <a:endParaRPr lang="ru-RU"/>
          </a:p>
        </p:txBody>
      </p:sp>
      <p:sp>
        <p:nvSpPr>
          <p:cNvPr id="6" name="Нижний колонтитул 5"/>
          <p:cNvSpPr>
            <a:spLocks noGrp="1"/>
          </p:cNvSpPr>
          <p:nvPr>
            <p:ph type="ftr" sz="quarter" idx="11"/>
          </p:nvPr>
        </p:nvSpPr>
        <p:spPr/>
        <p:txBody>
          <a:bodyPr/>
          <a:lstStyle/>
          <a:p>
            <a:endParaRPr lang="ru-RU"/>
          </a:p>
        </p:txBody>
      </p:sp>
      <p:sp>
        <p:nvSpPr>
          <p:cNvPr id="7" name="Номер слайда 6"/>
          <p:cNvSpPr>
            <a:spLocks noGrp="1"/>
          </p:cNvSpPr>
          <p:nvPr>
            <p:ph type="sldNum" sz="quarter" idx="12"/>
          </p:nvPr>
        </p:nvSpPr>
        <p:spPr/>
        <p:txBody>
          <a:bodyPr/>
          <a:lstStyle/>
          <a:p>
            <a:fld id="{D7C627F9-11A3-4C94-9E6C-1E8D33C5C296}" type="slidenum">
              <a:rPr lang="ru-RU" smtClean="0"/>
              <a:t>‹#›</a:t>
            </a:fld>
            <a:endParaRPr lang="ru-RU"/>
          </a:p>
        </p:txBody>
      </p:sp>
    </p:spTree>
    <p:extLst>
      <p:ext uri="{BB962C8B-B14F-4D97-AF65-F5344CB8AC3E}">
        <p14:creationId xmlns:p14="http://schemas.microsoft.com/office/powerpoint/2010/main" val="24949580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smtClean="0"/>
              <a:t>Образец заголовка</a:t>
            </a:r>
            <a:endParaRPr lang="ru-RU"/>
          </a:p>
        </p:txBody>
      </p:sp>
      <p:sp>
        <p:nvSpPr>
          <p:cNvPr id="3" name="Текст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4" name="Дата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D76C242-F3C8-4049-8195-314010A05FBD}" type="datetimeFigureOut">
              <a:rPr lang="ru-RU" smtClean="0"/>
              <a:t>13.01.2017</a:t>
            </a:fld>
            <a:endParaRPr lang="ru-RU"/>
          </a:p>
        </p:txBody>
      </p:sp>
      <p:sp>
        <p:nvSpPr>
          <p:cNvPr id="5" name="Нижний колонтитул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Номер слайда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7C627F9-11A3-4C94-9E6C-1E8D33C5C296}" type="slidenum">
              <a:rPr lang="ru-RU" smtClean="0"/>
              <a:t>‹#›</a:t>
            </a:fld>
            <a:endParaRPr lang="ru-RU"/>
          </a:p>
        </p:txBody>
      </p:sp>
    </p:spTree>
    <p:extLst>
      <p:ext uri="{BB962C8B-B14F-4D97-AF65-F5344CB8AC3E}">
        <p14:creationId xmlns:p14="http://schemas.microsoft.com/office/powerpoint/2010/main" val="409056595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5.emf"/></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Объект 5"/>
          <p:cNvPicPr>
            <a:picLocks noGrp="1" noChangeAspect="1"/>
          </p:cNvPicPr>
          <p:nvPr>
            <p:ph idx="1"/>
          </p:nvPr>
        </p:nvPicPr>
        <p:blipFill>
          <a:blip r:embed="rId2"/>
          <a:stretch>
            <a:fillRect/>
          </a:stretch>
        </p:blipFill>
        <p:spPr>
          <a:xfrm>
            <a:off x="3219749" y="345235"/>
            <a:ext cx="5741371" cy="2509556"/>
          </a:xfrm>
          <a:prstGeom prst="rect">
            <a:avLst/>
          </a:prstGeom>
        </p:spPr>
      </p:pic>
      <p:pic>
        <p:nvPicPr>
          <p:cNvPr id="7" name="Рисунок 6"/>
          <p:cNvPicPr>
            <a:picLocks noChangeAspect="1"/>
          </p:cNvPicPr>
          <p:nvPr/>
        </p:nvPicPr>
        <p:blipFill>
          <a:blip r:embed="rId3"/>
          <a:stretch>
            <a:fillRect/>
          </a:stretch>
        </p:blipFill>
        <p:spPr>
          <a:xfrm>
            <a:off x="4336694" y="1938037"/>
            <a:ext cx="3518613" cy="4697894"/>
          </a:xfrm>
          <a:prstGeom prst="rect">
            <a:avLst/>
          </a:prstGeom>
        </p:spPr>
      </p:pic>
    </p:spTree>
    <p:extLst>
      <p:ext uri="{BB962C8B-B14F-4D97-AF65-F5344CB8AC3E}">
        <p14:creationId xmlns:p14="http://schemas.microsoft.com/office/powerpoint/2010/main" val="310490003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p:cNvSpPr>
            <a:spLocks noGrp="1"/>
          </p:cNvSpPr>
          <p:nvPr>
            <p:ph idx="1"/>
          </p:nvPr>
        </p:nvSpPr>
        <p:spPr>
          <a:xfrm>
            <a:off x="1076326" y="930275"/>
            <a:ext cx="10039349" cy="1555750"/>
          </a:xfrm>
        </p:spPr>
        <p:txBody>
          <a:bodyPr>
            <a:noAutofit/>
          </a:bodyPr>
          <a:lstStyle/>
          <a:p>
            <a:pPr marL="0" indent="0">
              <a:lnSpc>
                <a:spcPct val="150000"/>
              </a:lnSpc>
              <a:buNone/>
            </a:pPr>
            <a:r>
              <a:rPr lang="ru-RU" sz="2200" dirty="0" smtClean="0">
                <a:solidFill>
                  <a:schemeClr val="tx1">
                    <a:lumMod val="50000"/>
                    <a:lumOff val="50000"/>
                  </a:schemeClr>
                </a:solidFill>
              </a:rPr>
              <a:t>«</a:t>
            </a:r>
            <a:r>
              <a:rPr lang="uk-UA" sz="2200" dirty="0" smtClean="0">
                <a:solidFill>
                  <a:schemeClr val="tx1">
                    <a:lumMod val="50000"/>
                    <a:lumOff val="50000"/>
                  </a:schemeClr>
                </a:solidFill>
              </a:rPr>
              <a:t>Я – </a:t>
            </a:r>
            <a:r>
              <a:rPr lang="uk-UA" sz="2200" dirty="0" smtClean="0">
                <a:solidFill>
                  <a:srgbClr val="C00000"/>
                </a:solidFill>
              </a:rPr>
              <a:t>брунька</a:t>
            </a:r>
            <a:r>
              <a:rPr lang="uk-UA" sz="2200" dirty="0" smtClean="0">
                <a:solidFill>
                  <a:schemeClr val="tx1">
                    <a:lumMod val="50000"/>
                    <a:lumOff val="50000"/>
                  </a:schemeClr>
                </a:solidFill>
              </a:rPr>
              <a:t>, що вибухне в небо і цвіт! І мрія блакитна! І пісня елегія! І злива! І вітер! І сонячний світ!»</a:t>
            </a:r>
          </a:p>
          <a:p>
            <a:pPr marL="0" indent="0" algn="r">
              <a:buNone/>
            </a:pPr>
            <a:endParaRPr lang="uk-UA" sz="2200" dirty="0" smtClean="0">
              <a:solidFill>
                <a:schemeClr val="tx1">
                  <a:lumMod val="50000"/>
                  <a:lumOff val="50000"/>
                </a:schemeClr>
              </a:solidFill>
            </a:endParaRPr>
          </a:p>
          <a:p>
            <a:pPr marL="0" indent="0" algn="r">
              <a:buNone/>
            </a:pPr>
            <a:r>
              <a:rPr lang="uk-UA" sz="2200" dirty="0" smtClean="0">
                <a:solidFill>
                  <a:schemeClr val="tx1">
                    <a:lumMod val="50000"/>
                    <a:lumOff val="50000"/>
                  </a:schemeClr>
                </a:solidFill>
              </a:rPr>
              <a:t>Людмила Долик</a:t>
            </a:r>
            <a:endParaRPr lang="ru-RU" sz="2200" dirty="0">
              <a:solidFill>
                <a:schemeClr val="tx1">
                  <a:lumMod val="50000"/>
                  <a:lumOff val="50000"/>
                </a:schemeClr>
              </a:solidFill>
            </a:endParaRPr>
          </a:p>
        </p:txBody>
      </p:sp>
      <p:pic>
        <p:nvPicPr>
          <p:cNvPr id="4" name="Рисунок 3"/>
          <p:cNvPicPr>
            <a:picLocks noChangeAspect="1"/>
          </p:cNvPicPr>
          <p:nvPr/>
        </p:nvPicPr>
        <p:blipFill>
          <a:blip r:embed="rId2"/>
          <a:stretch>
            <a:fillRect/>
          </a:stretch>
        </p:blipFill>
        <p:spPr>
          <a:xfrm>
            <a:off x="1495425" y="2419730"/>
            <a:ext cx="2390775" cy="4043655"/>
          </a:xfrm>
          <a:prstGeom prst="rect">
            <a:avLst/>
          </a:prstGeom>
        </p:spPr>
      </p:pic>
    </p:spTree>
    <p:extLst>
      <p:ext uri="{BB962C8B-B14F-4D97-AF65-F5344CB8AC3E}">
        <p14:creationId xmlns:p14="http://schemas.microsoft.com/office/powerpoint/2010/main" val="375531221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p:cNvSpPr>
            <a:spLocks noGrp="1"/>
          </p:cNvSpPr>
          <p:nvPr>
            <p:ph idx="1"/>
          </p:nvPr>
        </p:nvSpPr>
        <p:spPr>
          <a:xfrm>
            <a:off x="1027611" y="2229394"/>
            <a:ext cx="9962606" cy="4206240"/>
          </a:xfrm>
        </p:spPr>
        <p:txBody>
          <a:bodyPr>
            <a:normAutofit fontScale="85000" lnSpcReduction="20000"/>
          </a:bodyPr>
          <a:lstStyle/>
          <a:p>
            <a:pPr marL="0" indent="0" algn="ctr">
              <a:buNone/>
            </a:pPr>
            <a:r>
              <a:rPr lang="en-US" sz="6500" dirty="0" smtClean="0">
                <a:solidFill>
                  <a:srgbClr val="C00000"/>
                </a:solidFill>
              </a:rPr>
              <a:t>BRUNKA.UA</a:t>
            </a:r>
          </a:p>
          <a:p>
            <a:pPr marL="0" indent="0">
              <a:buNone/>
            </a:pPr>
            <a:endParaRPr lang="ru-RU" dirty="0" smtClean="0">
              <a:solidFill>
                <a:schemeClr val="tx1">
                  <a:lumMod val="50000"/>
                  <a:lumOff val="50000"/>
                </a:schemeClr>
              </a:solidFill>
            </a:endParaRPr>
          </a:p>
          <a:p>
            <a:pPr marL="0" indent="0">
              <a:buNone/>
            </a:pPr>
            <a:endParaRPr lang="ru-RU" dirty="0">
              <a:solidFill>
                <a:schemeClr val="tx1">
                  <a:lumMod val="50000"/>
                  <a:lumOff val="50000"/>
                </a:schemeClr>
              </a:solidFill>
            </a:endParaRPr>
          </a:p>
          <a:p>
            <a:pPr marL="0" indent="0">
              <a:buNone/>
            </a:pPr>
            <a:endParaRPr lang="ru-RU" dirty="0" smtClean="0">
              <a:solidFill>
                <a:schemeClr val="tx1">
                  <a:lumMod val="50000"/>
                  <a:lumOff val="50000"/>
                </a:schemeClr>
              </a:solidFill>
            </a:endParaRPr>
          </a:p>
          <a:p>
            <a:pPr marL="0" indent="0">
              <a:buNone/>
            </a:pPr>
            <a:endParaRPr lang="ru-RU" dirty="0">
              <a:solidFill>
                <a:schemeClr val="tx1">
                  <a:lumMod val="50000"/>
                  <a:lumOff val="50000"/>
                </a:schemeClr>
              </a:solidFill>
            </a:endParaRPr>
          </a:p>
          <a:p>
            <a:pPr marL="0" indent="0">
              <a:buNone/>
            </a:pPr>
            <a:endParaRPr lang="ru-RU" dirty="0" smtClean="0">
              <a:solidFill>
                <a:schemeClr val="tx1">
                  <a:lumMod val="50000"/>
                  <a:lumOff val="50000"/>
                </a:schemeClr>
              </a:solidFill>
            </a:endParaRPr>
          </a:p>
          <a:p>
            <a:pPr marL="0" indent="0">
              <a:buNone/>
            </a:pPr>
            <a:endParaRPr lang="ru-RU" dirty="0">
              <a:solidFill>
                <a:schemeClr val="tx1">
                  <a:lumMod val="50000"/>
                  <a:lumOff val="50000"/>
                </a:schemeClr>
              </a:solidFill>
            </a:endParaRPr>
          </a:p>
          <a:p>
            <a:pPr marL="0" indent="0">
              <a:buNone/>
            </a:pPr>
            <a:endParaRPr lang="ru-RU" dirty="0" smtClean="0">
              <a:solidFill>
                <a:schemeClr val="tx1">
                  <a:lumMod val="50000"/>
                  <a:lumOff val="50000"/>
                </a:schemeClr>
              </a:solidFill>
            </a:endParaRPr>
          </a:p>
          <a:p>
            <a:pPr marL="0" indent="0">
              <a:buNone/>
            </a:pPr>
            <a:endParaRPr lang="ru-RU" dirty="0" smtClean="0">
              <a:solidFill>
                <a:schemeClr val="tx1">
                  <a:lumMod val="50000"/>
                  <a:lumOff val="50000"/>
                </a:schemeClr>
              </a:solidFill>
            </a:endParaRPr>
          </a:p>
          <a:p>
            <a:pPr marL="0" indent="0">
              <a:buNone/>
            </a:pPr>
            <a:r>
              <a:rPr lang="ru-RU" sz="2400" dirty="0" smtClean="0">
                <a:solidFill>
                  <a:schemeClr val="tx1">
                    <a:lumMod val="50000"/>
                    <a:lumOff val="50000"/>
                  </a:schemeClr>
                </a:solidFill>
              </a:rPr>
              <a:t>*</a:t>
            </a:r>
            <a:r>
              <a:rPr lang="ru-RU" sz="2400" dirty="0" err="1" smtClean="0">
                <a:solidFill>
                  <a:schemeClr val="tx1">
                    <a:lumMod val="50000"/>
                    <a:lumOff val="50000"/>
                  </a:schemeClr>
                </a:solidFill>
              </a:rPr>
              <a:t>вироблено</a:t>
            </a:r>
            <a:r>
              <a:rPr lang="ru-RU" sz="2400" dirty="0" smtClean="0">
                <a:solidFill>
                  <a:schemeClr val="tx1">
                    <a:lumMod val="50000"/>
                    <a:lumOff val="50000"/>
                  </a:schemeClr>
                </a:solidFill>
              </a:rPr>
              <a:t> в </a:t>
            </a:r>
            <a:r>
              <a:rPr lang="ru-RU" sz="2400" dirty="0" err="1" smtClean="0">
                <a:solidFill>
                  <a:schemeClr val="tx1">
                    <a:lumMod val="50000"/>
                    <a:lumOff val="50000"/>
                  </a:schemeClr>
                </a:solidFill>
              </a:rPr>
              <a:t>Україні</a:t>
            </a:r>
            <a:endParaRPr lang="ru-RU" sz="2400" dirty="0">
              <a:solidFill>
                <a:schemeClr val="tx1">
                  <a:lumMod val="50000"/>
                  <a:lumOff val="50000"/>
                </a:schemeClr>
              </a:solidFill>
            </a:endParaRPr>
          </a:p>
        </p:txBody>
      </p:sp>
    </p:spTree>
    <p:extLst>
      <p:ext uri="{BB962C8B-B14F-4D97-AF65-F5344CB8AC3E}">
        <p14:creationId xmlns:p14="http://schemas.microsoft.com/office/powerpoint/2010/main" val="385699837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p:cNvSpPr>
            <a:spLocks noGrp="1"/>
          </p:cNvSpPr>
          <p:nvPr>
            <p:ph idx="1"/>
          </p:nvPr>
        </p:nvSpPr>
        <p:spPr>
          <a:xfrm>
            <a:off x="838200" y="949324"/>
            <a:ext cx="10515600" cy="5232401"/>
          </a:xfrm>
        </p:spPr>
        <p:txBody>
          <a:bodyPr>
            <a:noAutofit/>
          </a:bodyPr>
          <a:lstStyle/>
          <a:p>
            <a:pPr marL="0" indent="361950">
              <a:buNone/>
            </a:pPr>
            <a:r>
              <a:rPr lang="uk-UA" sz="2200" i="1" dirty="0">
                <a:solidFill>
                  <a:schemeClr val="tx1">
                    <a:lumMod val="50000"/>
                    <a:lumOff val="50000"/>
                  </a:schemeClr>
                </a:solidFill>
              </a:rPr>
              <a:t>Кожному явищу сучасного життя можна </a:t>
            </a:r>
            <a:r>
              <a:rPr lang="uk-UA" sz="2200" i="1" dirty="0" smtClean="0">
                <a:solidFill>
                  <a:schemeClr val="tx1">
                    <a:lumMod val="50000"/>
                    <a:lumOff val="50000"/>
                  </a:schemeClr>
                </a:solidFill>
              </a:rPr>
              <a:t>знайти </a:t>
            </a:r>
            <a:r>
              <a:rPr lang="uk-UA" sz="2200" i="1" dirty="0">
                <a:solidFill>
                  <a:schemeClr val="tx1">
                    <a:lumMod val="50000"/>
                    <a:lumOff val="50000"/>
                  </a:schemeClr>
                </a:solidFill>
              </a:rPr>
              <a:t>відображення в природі. </a:t>
            </a:r>
            <a:r>
              <a:rPr lang="uk-UA" sz="2200" i="1" dirty="0" smtClean="0">
                <a:solidFill>
                  <a:schemeClr val="tx1">
                    <a:lumMod val="50000"/>
                    <a:lumOff val="50000"/>
                  </a:schemeClr>
                </a:solidFill>
              </a:rPr>
              <a:t>Будь</a:t>
            </a:r>
            <a:r>
              <a:rPr lang="en-US" sz="2200" i="1" dirty="0" smtClean="0">
                <a:solidFill>
                  <a:schemeClr val="tx1">
                    <a:lumMod val="50000"/>
                    <a:lumOff val="50000"/>
                  </a:schemeClr>
                </a:solidFill>
              </a:rPr>
              <a:t>-</a:t>
            </a:r>
            <a:r>
              <a:rPr lang="uk-UA" sz="2200" i="1" dirty="0" smtClean="0">
                <a:solidFill>
                  <a:schemeClr val="tx1">
                    <a:lumMod val="50000"/>
                    <a:lumOff val="50000"/>
                  </a:schemeClr>
                </a:solidFill>
              </a:rPr>
              <a:t>яка </a:t>
            </a:r>
            <a:r>
              <a:rPr lang="uk-UA" sz="2200" i="1" dirty="0">
                <a:solidFill>
                  <a:schemeClr val="tx1">
                    <a:lumMod val="50000"/>
                    <a:lumOff val="50000"/>
                  </a:schemeClr>
                </a:solidFill>
              </a:rPr>
              <a:t>нежива матерія </a:t>
            </a:r>
            <a:r>
              <a:rPr lang="uk-UA" sz="2200" i="1" dirty="0" smtClean="0">
                <a:solidFill>
                  <a:schemeClr val="tx1">
                    <a:lumMod val="50000"/>
                    <a:lumOff val="50000"/>
                  </a:schemeClr>
                </a:solidFill>
              </a:rPr>
              <a:t>т</a:t>
            </a:r>
            <a:r>
              <a:rPr lang="uk-UA" sz="2200" i="1" dirty="0">
                <a:solidFill>
                  <a:schemeClr val="tx1">
                    <a:lumMod val="50000"/>
                    <a:lumOff val="50000"/>
                  </a:schemeClr>
                </a:solidFill>
              </a:rPr>
              <a:t>и</a:t>
            </a:r>
            <a:r>
              <a:rPr lang="uk-UA" sz="2200" i="1" dirty="0" smtClean="0">
                <a:solidFill>
                  <a:schemeClr val="tx1">
                    <a:lumMod val="50000"/>
                    <a:lumOff val="50000"/>
                  </a:schemeClr>
                </a:solidFill>
              </a:rPr>
              <a:t>м </a:t>
            </a:r>
            <a:r>
              <a:rPr lang="uk-UA" sz="2200" i="1" dirty="0">
                <a:solidFill>
                  <a:schemeClr val="tx1">
                    <a:lumMod val="50000"/>
                    <a:lumOff val="50000"/>
                  </a:schemeClr>
                </a:solidFill>
              </a:rPr>
              <a:t>успішніша, чим </a:t>
            </a:r>
            <a:r>
              <a:rPr lang="uk-UA" sz="2200" i="1" dirty="0" smtClean="0">
                <a:solidFill>
                  <a:schemeClr val="tx1">
                    <a:lumMod val="50000"/>
                    <a:lumOff val="50000"/>
                  </a:schemeClr>
                </a:solidFill>
              </a:rPr>
              <a:t>більше походить </a:t>
            </a:r>
            <a:r>
              <a:rPr lang="uk-UA" sz="2200" i="1" dirty="0">
                <a:solidFill>
                  <a:schemeClr val="tx1">
                    <a:lumMod val="50000"/>
                    <a:lumOff val="50000"/>
                  </a:schemeClr>
                </a:solidFill>
              </a:rPr>
              <a:t>на свій живий прототип: </a:t>
            </a:r>
            <a:r>
              <a:rPr lang="uk-UA" sz="2200" i="1" dirty="0" smtClean="0">
                <a:solidFill>
                  <a:schemeClr val="tx1">
                    <a:lumMod val="50000"/>
                    <a:lumOff val="50000"/>
                  </a:schemeClr>
                </a:solidFill>
              </a:rPr>
              <a:t>гелікоптеру </a:t>
            </a:r>
            <a:r>
              <a:rPr lang="uk-UA" sz="2200" i="1" dirty="0">
                <a:solidFill>
                  <a:schemeClr val="tx1">
                    <a:lumMod val="50000"/>
                    <a:lumOff val="50000"/>
                  </a:schemeClr>
                </a:solidFill>
              </a:rPr>
              <a:t>сняться польоти бабки, </a:t>
            </a:r>
            <a:r>
              <a:rPr lang="uk-UA" sz="2200" i="1" dirty="0" smtClean="0">
                <a:solidFill>
                  <a:schemeClr val="tx1">
                    <a:lumMod val="50000"/>
                    <a:lumOff val="50000"/>
                  </a:schemeClr>
                </a:solidFill>
              </a:rPr>
              <a:t>міська </a:t>
            </a:r>
            <a:r>
              <a:rPr lang="uk-UA" sz="2200" i="1" dirty="0">
                <a:solidFill>
                  <a:schemeClr val="tx1">
                    <a:lumMod val="50000"/>
                    <a:lumOff val="50000"/>
                  </a:schemeClr>
                </a:solidFill>
              </a:rPr>
              <a:t>інфраструктура заздрить </a:t>
            </a:r>
            <a:r>
              <a:rPr lang="uk-UA" sz="2200" i="1" dirty="0" smtClean="0">
                <a:solidFill>
                  <a:schemeClr val="tx1">
                    <a:lumMod val="50000"/>
                    <a:lumOff val="50000"/>
                  </a:schemeClr>
                </a:solidFill>
              </a:rPr>
              <a:t>ідеальним комунікаціям мурашника…</a:t>
            </a:r>
            <a:endParaRPr lang="ru-RU" sz="2200" i="1" dirty="0">
              <a:solidFill>
                <a:schemeClr val="tx1">
                  <a:lumMod val="50000"/>
                  <a:lumOff val="50000"/>
                </a:schemeClr>
              </a:solidFill>
            </a:endParaRPr>
          </a:p>
          <a:p>
            <a:pPr marL="0" indent="361950">
              <a:buNone/>
            </a:pPr>
            <a:r>
              <a:rPr lang="uk-UA" sz="2200" i="1" dirty="0">
                <a:solidFill>
                  <a:schemeClr val="tx1">
                    <a:lumMod val="50000"/>
                    <a:lumOff val="50000"/>
                  </a:schemeClr>
                </a:solidFill>
              </a:rPr>
              <a:t>В розробці </a:t>
            </a:r>
            <a:r>
              <a:rPr lang="uk-UA" sz="2200" i="1" dirty="0" smtClean="0">
                <a:solidFill>
                  <a:schemeClr val="tx1">
                    <a:lumMod val="50000"/>
                    <a:lumOff val="50000"/>
                  </a:schemeClr>
                </a:solidFill>
              </a:rPr>
              <a:t>назви нашої нової ТМ </a:t>
            </a:r>
            <a:r>
              <a:rPr lang="uk-UA" sz="2200" i="1" dirty="0">
                <a:solidFill>
                  <a:schemeClr val="tx1">
                    <a:lumMod val="50000"/>
                    <a:lumOff val="50000"/>
                  </a:schemeClr>
                </a:solidFill>
              </a:rPr>
              <a:t>органічної та натуральної косметики, нам треба було знайти </a:t>
            </a:r>
            <a:r>
              <a:rPr lang="uk-UA" sz="2200" i="1" dirty="0" smtClean="0">
                <a:solidFill>
                  <a:schemeClr val="tx1">
                    <a:lumMod val="50000"/>
                    <a:lumOff val="50000"/>
                  </a:schemeClr>
                </a:solidFill>
              </a:rPr>
              <a:t>паралель </a:t>
            </a:r>
            <a:r>
              <a:rPr lang="uk-UA" sz="2200" i="1" dirty="0">
                <a:solidFill>
                  <a:schemeClr val="tx1">
                    <a:lumMod val="50000"/>
                    <a:lumOff val="50000"/>
                  </a:schemeClr>
                </a:solidFill>
              </a:rPr>
              <a:t>самій природі, відшукати </a:t>
            </a:r>
            <a:r>
              <a:rPr lang="uk-UA" sz="2200" i="1" dirty="0" smtClean="0">
                <a:solidFill>
                  <a:schemeClr val="tx1">
                    <a:lumMod val="50000"/>
                    <a:lumOff val="50000"/>
                  </a:schemeClr>
                </a:solidFill>
              </a:rPr>
              <a:t>сенс </a:t>
            </a:r>
            <a:r>
              <a:rPr lang="uk-UA" sz="2200" i="1" dirty="0">
                <a:solidFill>
                  <a:schemeClr val="tx1">
                    <a:lumMod val="50000"/>
                    <a:lumOff val="50000"/>
                  </a:schemeClr>
                </a:solidFill>
              </a:rPr>
              <a:t>всього живого.</a:t>
            </a:r>
            <a:endParaRPr lang="ru-RU" sz="2200" i="1" dirty="0">
              <a:solidFill>
                <a:schemeClr val="tx1">
                  <a:lumMod val="50000"/>
                  <a:lumOff val="50000"/>
                </a:schemeClr>
              </a:solidFill>
            </a:endParaRPr>
          </a:p>
          <a:p>
            <a:pPr marL="0" indent="361950">
              <a:buNone/>
            </a:pPr>
            <a:r>
              <a:rPr lang="en-US" sz="2200" i="1" dirty="0">
                <a:solidFill>
                  <a:schemeClr val="tx1">
                    <a:lumMod val="50000"/>
                    <a:lumOff val="50000"/>
                  </a:schemeClr>
                </a:solidFill>
              </a:rPr>
              <a:t>BRUN</a:t>
            </a:r>
            <a:r>
              <a:rPr lang="uk-UA" sz="2200" i="1" dirty="0">
                <a:solidFill>
                  <a:schemeClr val="tx1">
                    <a:lumMod val="50000"/>
                    <a:lumOff val="50000"/>
                  </a:schemeClr>
                </a:solidFill>
              </a:rPr>
              <a:t>’</a:t>
            </a:r>
            <a:r>
              <a:rPr lang="en-US" sz="2200" i="1" dirty="0">
                <a:solidFill>
                  <a:schemeClr val="tx1">
                    <a:lumMod val="50000"/>
                    <a:lumOff val="50000"/>
                  </a:schemeClr>
                </a:solidFill>
              </a:rPr>
              <a:t>KA – </a:t>
            </a:r>
            <a:r>
              <a:rPr lang="uk-UA" sz="2200" i="1" dirty="0">
                <a:solidFill>
                  <a:schemeClr val="tx1">
                    <a:lumMod val="50000"/>
                    <a:lumOff val="50000"/>
                  </a:schemeClr>
                </a:solidFill>
              </a:rPr>
              <a:t>сильний емоційний образ, здатний </a:t>
            </a:r>
            <a:r>
              <a:rPr lang="uk-UA" sz="2200" i="1" dirty="0" smtClean="0">
                <a:solidFill>
                  <a:schemeClr val="tx1">
                    <a:lumMod val="50000"/>
                    <a:lumOff val="50000"/>
                  </a:schemeClr>
                </a:solidFill>
              </a:rPr>
              <a:t>надихати </a:t>
            </a:r>
            <a:r>
              <a:rPr lang="uk-UA" sz="2200" i="1" dirty="0">
                <a:solidFill>
                  <a:schemeClr val="tx1">
                    <a:lumMod val="50000"/>
                    <a:lumOff val="50000"/>
                  </a:schemeClr>
                </a:solidFill>
              </a:rPr>
              <a:t>до </a:t>
            </a:r>
            <a:r>
              <a:rPr lang="uk-UA" sz="2200" i="1" dirty="0" smtClean="0">
                <a:solidFill>
                  <a:schemeClr val="tx1">
                    <a:lumMod val="50000"/>
                    <a:lumOff val="50000"/>
                  </a:schemeClr>
                </a:solidFill>
              </a:rPr>
              <a:t>життя </a:t>
            </a:r>
            <a:r>
              <a:rPr lang="uk-UA" sz="2200" i="1" dirty="0">
                <a:solidFill>
                  <a:schemeClr val="tx1">
                    <a:lumMod val="50000"/>
                    <a:lumOff val="50000"/>
                  </a:schemeClr>
                </a:solidFill>
              </a:rPr>
              <a:t>все навкруги.</a:t>
            </a:r>
            <a:endParaRPr lang="ru-RU" sz="2200" i="1" dirty="0">
              <a:solidFill>
                <a:schemeClr val="tx1">
                  <a:lumMod val="50000"/>
                  <a:lumOff val="50000"/>
                </a:schemeClr>
              </a:solidFill>
            </a:endParaRPr>
          </a:p>
          <a:p>
            <a:pPr marL="0" indent="361950">
              <a:buNone/>
            </a:pPr>
            <a:r>
              <a:rPr lang="en-US" sz="2200" i="1" dirty="0">
                <a:solidFill>
                  <a:schemeClr val="tx1">
                    <a:lumMod val="50000"/>
                    <a:lumOff val="50000"/>
                  </a:schemeClr>
                </a:solidFill>
              </a:rPr>
              <a:t>BRUN</a:t>
            </a:r>
            <a:r>
              <a:rPr lang="ru-RU" sz="2200" i="1" dirty="0">
                <a:solidFill>
                  <a:schemeClr val="tx1">
                    <a:lumMod val="50000"/>
                    <a:lumOff val="50000"/>
                  </a:schemeClr>
                </a:solidFill>
              </a:rPr>
              <a:t>`</a:t>
            </a:r>
            <a:r>
              <a:rPr lang="en-US" sz="2200" i="1" dirty="0">
                <a:solidFill>
                  <a:schemeClr val="tx1">
                    <a:lumMod val="50000"/>
                    <a:lumOff val="50000"/>
                  </a:schemeClr>
                </a:solidFill>
              </a:rPr>
              <a:t>KA </a:t>
            </a:r>
            <a:r>
              <a:rPr lang="uk-UA" sz="2200" i="1" dirty="0">
                <a:solidFill>
                  <a:schemeClr val="tx1">
                    <a:lumMod val="50000"/>
                    <a:lumOff val="50000"/>
                  </a:schemeClr>
                </a:solidFill>
              </a:rPr>
              <a:t>– те, без </a:t>
            </a:r>
            <a:r>
              <a:rPr lang="uk-UA" sz="2200" i="1" dirty="0" smtClean="0">
                <a:solidFill>
                  <a:schemeClr val="tx1">
                    <a:lumMod val="50000"/>
                    <a:lumOff val="50000"/>
                  </a:schemeClr>
                </a:solidFill>
              </a:rPr>
              <a:t>чого </a:t>
            </a:r>
            <a:r>
              <a:rPr lang="uk-UA" sz="2200" i="1" dirty="0">
                <a:solidFill>
                  <a:schemeClr val="tx1">
                    <a:lumMod val="50000"/>
                    <a:lumOff val="50000"/>
                  </a:schemeClr>
                </a:solidFill>
              </a:rPr>
              <a:t>неможливий рослинний </a:t>
            </a:r>
            <a:r>
              <a:rPr lang="uk-UA" sz="2200" i="1" dirty="0" smtClean="0">
                <a:solidFill>
                  <a:schemeClr val="tx1">
                    <a:lumMod val="50000"/>
                    <a:lumOff val="50000"/>
                  </a:schemeClr>
                </a:solidFill>
              </a:rPr>
              <a:t>світ, це </a:t>
            </a:r>
            <a:r>
              <a:rPr lang="uk-UA" sz="2200" i="1" dirty="0">
                <a:solidFill>
                  <a:schemeClr val="tx1">
                    <a:lumMod val="50000"/>
                    <a:lumOff val="50000"/>
                  </a:schemeClr>
                </a:solidFill>
              </a:rPr>
              <a:t>те, з чого він </a:t>
            </a:r>
            <a:r>
              <a:rPr lang="uk-UA" sz="2200" i="1" dirty="0" smtClean="0">
                <a:solidFill>
                  <a:schemeClr val="tx1">
                    <a:lumMod val="50000"/>
                    <a:lumOff val="50000"/>
                  </a:schemeClr>
                </a:solidFill>
              </a:rPr>
              <a:t>виникає </a:t>
            </a:r>
            <a:r>
              <a:rPr lang="uk-UA" sz="2200" i="1" dirty="0">
                <a:solidFill>
                  <a:schemeClr val="tx1">
                    <a:lumMod val="50000"/>
                    <a:lumOff val="50000"/>
                  </a:schemeClr>
                </a:solidFill>
              </a:rPr>
              <a:t>і те, що його </a:t>
            </a:r>
            <a:r>
              <a:rPr lang="uk-UA" sz="2200" i="1" dirty="0" smtClean="0">
                <a:solidFill>
                  <a:schemeClr val="tx1">
                    <a:lumMod val="50000"/>
                    <a:lumOff val="50000"/>
                  </a:schemeClr>
                </a:solidFill>
              </a:rPr>
              <a:t>символізує.</a:t>
            </a:r>
            <a:endParaRPr lang="ru-RU" sz="2200" i="1" dirty="0">
              <a:solidFill>
                <a:schemeClr val="tx1">
                  <a:lumMod val="50000"/>
                  <a:lumOff val="50000"/>
                </a:schemeClr>
              </a:solidFill>
            </a:endParaRPr>
          </a:p>
          <a:p>
            <a:pPr marL="0" indent="361950">
              <a:buNone/>
            </a:pPr>
            <a:r>
              <a:rPr lang="uk-UA" sz="2200" i="1" dirty="0">
                <a:solidFill>
                  <a:srgbClr val="C00000"/>
                </a:solidFill>
              </a:rPr>
              <a:t>Тут! Всередині! Життя!</a:t>
            </a:r>
            <a:r>
              <a:rPr lang="uk-UA" sz="2200" i="1" dirty="0">
                <a:solidFill>
                  <a:schemeClr val="tx1">
                    <a:lumMod val="50000"/>
                    <a:lumOff val="50000"/>
                  </a:schemeClr>
                </a:solidFill>
              </a:rPr>
              <a:t> </a:t>
            </a:r>
            <a:endParaRPr lang="ru-RU" sz="2200" i="1" dirty="0">
              <a:solidFill>
                <a:schemeClr val="tx1">
                  <a:lumMod val="50000"/>
                  <a:lumOff val="50000"/>
                </a:schemeClr>
              </a:solidFill>
            </a:endParaRPr>
          </a:p>
        </p:txBody>
      </p:sp>
    </p:spTree>
    <p:extLst>
      <p:ext uri="{BB962C8B-B14F-4D97-AF65-F5344CB8AC3E}">
        <p14:creationId xmlns:p14="http://schemas.microsoft.com/office/powerpoint/2010/main" val="410857830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Объект 2"/>
          <p:cNvSpPr>
            <a:spLocks noGrp="1"/>
          </p:cNvSpPr>
          <p:nvPr>
            <p:ph idx="1"/>
          </p:nvPr>
        </p:nvSpPr>
        <p:spPr>
          <a:xfrm>
            <a:off x="1702050" y="854075"/>
            <a:ext cx="9125895" cy="4351338"/>
          </a:xfrm>
        </p:spPr>
        <p:txBody>
          <a:bodyPr>
            <a:normAutofit/>
          </a:bodyPr>
          <a:lstStyle/>
          <a:p>
            <a:pPr marL="0" indent="361950">
              <a:buNone/>
            </a:pPr>
            <a:r>
              <a:rPr lang="uk-UA" sz="2400" dirty="0">
                <a:solidFill>
                  <a:schemeClr val="tx1">
                    <a:lumMod val="50000"/>
                    <a:lumOff val="50000"/>
                  </a:schemeClr>
                </a:solidFill>
              </a:rPr>
              <a:t>Особливості та переваги ТМ </a:t>
            </a:r>
            <a:r>
              <a:rPr lang="en-US" sz="2400" dirty="0" smtClean="0">
                <a:solidFill>
                  <a:srgbClr val="C00000"/>
                </a:solidFill>
              </a:rPr>
              <a:t>BRUN’KA</a:t>
            </a:r>
          </a:p>
          <a:p>
            <a:pPr marL="0" indent="361950">
              <a:buNone/>
            </a:pPr>
            <a:endParaRPr lang="en-US" sz="2200" dirty="0">
              <a:solidFill>
                <a:srgbClr val="C00000"/>
              </a:solidFill>
            </a:endParaRPr>
          </a:p>
          <a:p>
            <a:pPr marL="0" indent="0">
              <a:buNone/>
            </a:pPr>
            <a:r>
              <a:rPr lang="uk-UA" sz="2200" dirty="0" smtClean="0">
                <a:solidFill>
                  <a:schemeClr val="tx1">
                    <a:lumMod val="50000"/>
                    <a:lumOff val="50000"/>
                  </a:schemeClr>
                </a:solidFill>
              </a:rPr>
              <a:t>Максимально високий вміст екстрактів рослин Закарпаття та Полісся.</a:t>
            </a:r>
          </a:p>
          <a:p>
            <a:pPr marL="0" indent="0">
              <a:buNone/>
            </a:pPr>
            <a:r>
              <a:rPr lang="uk-UA" sz="2200" dirty="0" smtClean="0">
                <a:solidFill>
                  <a:schemeClr val="tx1">
                    <a:lumMod val="50000"/>
                    <a:lumOff val="50000"/>
                  </a:schemeClr>
                </a:solidFill>
              </a:rPr>
              <a:t>99% натуральних природних компонентів.</a:t>
            </a:r>
          </a:p>
          <a:p>
            <a:pPr marL="0" indent="0">
              <a:buNone/>
            </a:pPr>
            <a:r>
              <a:rPr lang="uk-UA" sz="2200" dirty="0" smtClean="0">
                <a:solidFill>
                  <a:schemeClr val="tx1">
                    <a:lumMod val="50000"/>
                    <a:lumOff val="50000"/>
                  </a:schemeClr>
                </a:solidFill>
              </a:rPr>
              <a:t>Без SLES / SLS, силіконів, парабенів, синтетичних барвників.</a:t>
            </a:r>
          </a:p>
          <a:p>
            <a:pPr marL="0" indent="361950">
              <a:buNone/>
            </a:pPr>
            <a:endParaRPr lang="ru-RU" sz="2200" dirty="0">
              <a:solidFill>
                <a:srgbClr val="C00000"/>
              </a:solidFill>
            </a:endParaRPr>
          </a:p>
        </p:txBody>
      </p:sp>
      <p:pic>
        <p:nvPicPr>
          <p:cNvPr id="4" name="Рисунок 3"/>
          <p:cNvPicPr>
            <a:picLocks noChangeAspect="1"/>
          </p:cNvPicPr>
          <p:nvPr/>
        </p:nvPicPr>
        <p:blipFill>
          <a:blip r:embed="rId2"/>
          <a:stretch>
            <a:fillRect/>
          </a:stretch>
        </p:blipFill>
        <p:spPr>
          <a:xfrm>
            <a:off x="8944823" y="2682619"/>
            <a:ext cx="2290527" cy="3586844"/>
          </a:xfrm>
          <a:prstGeom prst="rect">
            <a:avLst/>
          </a:prstGeom>
        </p:spPr>
      </p:pic>
    </p:spTree>
    <p:extLst>
      <p:ext uri="{BB962C8B-B14F-4D97-AF65-F5344CB8AC3E}">
        <p14:creationId xmlns:p14="http://schemas.microsoft.com/office/powerpoint/2010/main" val="391789661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2266950" y="797289"/>
            <a:ext cx="9544050" cy="841012"/>
          </a:xfrm>
        </p:spPr>
        <p:txBody>
          <a:bodyPr>
            <a:normAutofit/>
          </a:bodyPr>
          <a:lstStyle/>
          <a:p>
            <a:r>
              <a:rPr lang="ru-RU" sz="2400" dirty="0">
                <a:solidFill>
                  <a:srgbClr val="C00000"/>
                </a:solidFill>
              </a:rPr>
              <a:t>BRUN`KA</a:t>
            </a:r>
            <a:r>
              <a:rPr lang="ru-RU" sz="2400" dirty="0"/>
              <a:t> </a:t>
            </a:r>
            <a:r>
              <a:rPr lang="ru-RU" sz="2400" dirty="0">
                <a:solidFill>
                  <a:schemeClr val="tx1">
                    <a:lumMod val="50000"/>
                    <a:lumOff val="50000"/>
                  </a:schemeClr>
                </a:solidFill>
              </a:rPr>
              <a:t>— </a:t>
            </a:r>
            <a:r>
              <a:rPr lang="uk-UA" sz="2400" dirty="0" smtClean="0">
                <a:solidFill>
                  <a:schemeClr val="tx1">
                    <a:lumMod val="50000"/>
                    <a:lumOff val="50000"/>
                  </a:schemeClr>
                </a:solidFill>
              </a:rPr>
              <a:t>перша українська торгова марка, яка отримала міжнародний сертифікат натуральної косметики</a:t>
            </a:r>
            <a:r>
              <a:rPr lang="ru-RU" sz="2400" dirty="0" smtClean="0">
                <a:solidFill>
                  <a:schemeClr val="tx1">
                    <a:lumMod val="50000"/>
                    <a:lumOff val="50000"/>
                  </a:schemeClr>
                </a:solidFill>
              </a:rPr>
              <a:t> </a:t>
            </a:r>
            <a:r>
              <a:rPr lang="ru-RU" sz="2400" dirty="0">
                <a:solidFill>
                  <a:schemeClr val="tx1">
                    <a:lumMod val="50000"/>
                    <a:lumOff val="50000"/>
                  </a:schemeClr>
                </a:solidFill>
              </a:rPr>
              <a:t>BDIH COSMOS.</a:t>
            </a:r>
          </a:p>
        </p:txBody>
      </p:sp>
      <p:sp>
        <p:nvSpPr>
          <p:cNvPr id="5" name="TextBox 4"/>
          <p:cNvSpPr txBox="1"/>
          <p:nvPr/>
        </p:nvSpPr>
        <p:spPr>
          <a:xfrm>
            <a:off x="4489268" y="3162970"/>
            <a:ext cx="7236008" cy="2225225"/>
          </a:xfrm>
          <a:prstGeom prst="rect">
            <a:avLst/>
          </a:prstGeom>
          <a:noFill/>
        </p:spPr>
        <p:txBody>
          <a:bodyPr wrap="square" rtlCol="0">
            <a:spAutoFit/>
          </a:bodyPr>
          <a:lstStyle/>
          <a:p>
            <a:pPr>
              <a:lnSpc>
                <a:spcPct val="90000"/>
              </a:lnSpc>
            </a:pPr>
            <a:r>
              <a:rPr lang="en-US" sz="2200" dirty="0">
                <a:solidFill>
                  <a:schemeClr val="tx1">
                    <a:lumMod val="50000"/>
                    <a:lumOff val="50000"/>
                  </a:schemeClr>
                </a:solidFill>
              </a:rPr>
              <a:t>BDIH (bdih.de) - </a:t>
            </a:r>
            <a:r>
              <a:rPr lang="uk-UA" sz="2200" dirty="0">
                <a:solidFill>
                  <a:schemeClr val="tx1">
                    <a:lumMod val="50000"/>
                    <a:lumOff val="50000"/>
                  </a:schemeClr>
                </a:solidFill>
              </a:rPr>
              <a:t>німецька асоціація, яка першою розробила стандарти виробництва натуральної та органічної косметики. Сьогодні BDIH є однією з найсуворіших у світі систем сучасної еко-</a:t>
            </a:r>
            <a:r>
              <a:rPr lang="uk-UA" sz="2200" dirty="0" err="1">
                <a:solidFill>
                  <a:schemeClr val="tx1">
                    <a:lumMod val="50000"/>
                    <a:lumOff val="50000"/>
                  </a:schemeClr>
                </a:solidFill>
              </a:rPr>
              <a:t>біо</a:t>
            </a:r>
            <a:r>
              <a:rPr lang="uk-UA" sz="2200" dirty="0">
                <a:solidFill>
                  <a:schemeClr val="tx1">
                    <a:lumMod val="50000"/>
                    <a:lumOff val="50000"/>
                  </a:schemeClr>
                </a:solidFill>
              </a:rPr>
              <a:t>-сертифікації. У 2010 році BDIH вступила до складу міжнародної асоціації COSMOS-</a:t>
            </a:r>
            <a:r>
              <a:rPr lang="uk-UA" sz="2200" dirty="0" err="1">
                <a:solidFill>
                  <a:schemeClr val="tx1">
                    <a:lumMod val="50000"/>
                    <a:lumOff val="50000"/>
                  </a:schemeClr>
                </a:solidFill>
              </a:rPr>
              <a:t>standard</a:t>
            </a:r>
            <a:r>
              <a:rPr lang="uk-UA" sz="2200" dirty="0">
                <a:solidFill>
                  <a:schemeClr val="tx1">
                    <a:lumMod val="50000"/>
                    <a:lumOff val="50000"/>
                  </a:schemeClr>
                </a:solidFill>
              </a:rPr>
              <a:t> AISBL(cosmos-standard.org), яка розробила єдиний стандарт сертифікації натуральної та органічної косметики</a:t>
            </a:r>
            <a:r>
              <a:rPr lang="en-US" sz="2200" dirty="0">
                <a:solidFill>
                  <a:schemeClr val="tx1">
                    <a:lumMod val="50000"/>
                    <a:lumOff val="50000"/>
                  </a:schemeClr>
                </a:solidFill>
              </a:rPr>
              <a:t>.</a:t>
            </a:r>
          </a:p>
        </p:txBody>
      </p:sp>
      <p:pic>
        <p:nvPicPr>
          <p:cNvPr id="7" name="Объект 6"/>
          <p:cNvPicPr>
            <a:picLocks noGrp="1" noChangeAspect="1"/>
          </p:cNvPicPr>
          <p:nvPr>
            <p:ph idx="1"/>
          </p:nvPr>
        </p:nvPicPr>
        <p:blipFill>
          <a:blip r:embed="rId2">
            <a:extLst>
              <a:ext uri="{BEBA8EAE-BF5A-486C-A8C5-ECC9F3942E4B}">
                <a14:imgProps xmlns:a14="http://schemas.microsoft.com/office/drawing/2010/main">
                  <a14:imgLayer r:embed="rId3">
                    <a14:imgEffect>
                      <a14:colorTemperature colorTemp="5600"/>
                    </a14:imgEffect>
                    <a14:imgEffect>
                      <a14:saturation sat="160000"/>
                    </a14:imgEffect>
                  </a14:imgLayer>
                </a14:imgProps>
              </a:ext>
            </a:extLst>
          </a:blip>
          <a:stretch>
            <a:fillRect/>
          </a:stretch>
        </p:blipFill>
        <p:spPr>
          <a:xfrm>
            <a:off x="2266950" y="2727105"/>
            <a:ext cx="1773720" cy="2584890"/>
          </a:xfrm>
          <a:prstGeom prst="rect">
            <a:avLst/>
          </a:prstGeom>
          <a:ln>
            <a:noFill/>
          </a:ln>
        </p:spPr>
      </p:pic>
      <p:pic>
        <p:nvPicPr>
          <p:cNvPr id="3" name="Рисунок 2"/>
          <p:cNvPicPr>
            <a:picLocks noChangeAspect="1"/>
          </p:cNvPicPr>
          <p:nvPr/>
        </p:nvPicPr>
        <p:blipFill rotWithShape="1">
          <a:blip r:embed="rId4"/>
          <a:srcRect r="2459"/>
          <a:stretch/>
        </p:blipFill>
        <p:spPr>
          <a:xfrm>
            <a:off x="161925" y="0"/>
            <a:ext cx="1133475" cy="6858000"/>
          </a:xfrm>
          <a:prstGeom prst="rect">
            <a:avLst/>
          </a:prstGeom>
        </p:spPr>
      </p:pic>
    </p:spTree>
    <p:extLst>
      <p:ext uri="{BB962C8B-B14F-4D97-AF65-F5344CB8AC3E}">
        <p14:creationId xmlns:p14="http://schemas.microsoft.com/office/powerpoint/2010/main" val="366741399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4170044" y="514351"/>
            <a:ext cx="7545706" cy="6162674"/>
          </a:xfrm>
        </p:spPr>
        <p:txBody>
          <a:bodyPr>
            <a:normAutofit/>
          </a:bodyPr>
          <a:lstStyle/>
          <a:p>
            <a:r>
              <a:rPr lang="uk-UA" i="1" dirty="0">
                <a:solidFill>
                  <a:schemeClr val="tx1">
                    <a:lumMod val="50000"/>
                    <a:lumOff val="50000"/>
                  </a:schemeClr>
                </a:solidFill>
              </a:rPr>
              <a:t>Натуральні шампунь та бальзам "Липа та Чорниця</a:t>
            </a:r>
            <a:r>
              <a:rPr lang="uk-UA" i="1" dirty="0" smtClean="0">
                <a:solidFill>
                  <a:schemeClr val="tx1">
                    <a:lumMod val="50000"/>
                    <a:lumOff val="50000"/>
                  </a:schemeClr>
                </a:solidFill>
              </a:rPr>
              <a:t>" </a:t>
            </a:r>
            <a:r>
              <a:rPr lang="uk-UA" i="1" dirty="0">
                <a:solidFill>
                  <a:schemeClr val="tx1">
                    <a:lumMod val="50000"/>
                    <a:lumOff val="50000"/>
                  </a:schemeClr>
                </a:solidFill>
              </a:rPr>
              <a:t>для сухого волосся </a:t>
            </a:r>
          </a:p>
          <a:p>
            <a:endParaRPr lang="ru-RU" i="1" dirty="0">
              <a:solidFill>
                <a:schemeClr val="tx1">
                  <a:lumMod val="50000"/>
                  <a:lumOff val="50000"/>
                </a:schemeClr>
              </a:solidFill>
            </a:endParaRPr>
          </a:p>
          <a:p>
            <a:pPr algn="l"/>
            <a:r>
              <a:rPr lang="uk-UA" sz="2200" dirty="0" smtClean="0">
                <a:solidFill>
                  <a:schemeClr val="tx1">
                    <a:lumMod val="50000"/>
                    <a:lumOff val="50000"/>
                  </a:schemeClr>
                </a:solidFill>
              </a:rPr>
              <a:t>Натуральні </a:t>
            </a:r>
            <a:r>
              <a:rPr lang="uk-UA" sz="2200" dirty="0">
                <a:solidFill>
                  <a:schemeClr val="tx1">
                    <a:lumMod val="50000"/>
                    <a:lumOff val="50000"/>
                  </a:schemeClr>
                </a:solidFill>
              </a:rPr>
              <a:t>та сертифіковані шампунь та бальзам «Липа та чорниця» - розроблені спеціально для сухого волосся. Екстракти липи та чорниці містять природні зволожуючи компоненти, що надають волоссю дзеркального блиску та м’якості. Вітаміни В та незамінні мікроелементи, що містить чорниця, необхідні для побудови структури здорового волосся. Липа та екстракт соняшникової олії реконструює пошкоджені частини волосся, надають йому здорового блиску. Лецитин та ефіри розторопши розгладжують волосся, надають сухим кінчикам додаткового захисту від посіченості</a:t>
            </a:r>
            <a:r>
              <a:rPr lang="uk-UA" sz="2200" dirty="0" smtClean="0">
                <a:solidFill>
                  <a:schemeClr val="tx1">
                    <a:lumMod val="50000"/>
                    <a:lumOff val="50000"/>
                  </a:schemeClr>
                </a:solidFill>
              </a:rPr>
              <a:t>.</a:t>
            </a:r>
          </a:p>
          <a:p>
            <a:pPr algn="l"/>
            <a:endParaRPr lang="en-US" dirty="0" smtClean="0">
              <a:solidFill>
                <a:schemeClr val="tx1">
                  <a:lumMod val="50000"/>
                  <a:lumOff val="50000"/>
                </a:schemeClr>
              </a:solidFill>
            </a:endParaRPr>
          </a:p>
          <a:p>
            <a:pPr algn="r"/>
            <a:endParaRPr lang="uk-UA" dirty="0" smtClean="0">
              <a:solidFill>
                <a:schemeClr val="tx1">
                  <a:lumMod val="50000"/>
                  <a:lumOff val="50000"/>
                </a:schemeClr>
              </a:solidFill>
            </a:endParaRPr>
          </a:p>
          <a:p>
            <a:pPr algn="r"/>
            <a:r>
              <a:rPr lang="en-US" dirty="0" smtClean="0">
                <a:solidFill>
                  <a:schemeClr val="tx1">
                    <a:lumMod val="50000"/>
                    <a:lumOff val="50000"/>
                  </a:schemeClr>
                </a:solidFill>
              </a:rPr>
              <a:t>2x</a:t>
            </a:r>
            <a:r>
              <a:rPr lang="uk-UA" dirty="0" smtClean="0">
                <a:solidFill>
                  <a:schemeClr val="tx1">
                    <a:lumMod val="50000"/>
                    <a:lumOff val="50000"/>
                  </a:schemeClr>
                </a:solidFill>
              </a:rPr>
              <a:t>300ml</a:t>
            </a:r>
            <a:endParaRPr lang="ru-RU" dirty="0" smtClean="0">
              <a:solidFill>
                <a:schemeClr val="tx1">
                  <a:lumMod val="50000"/>
                  <a:lumOff val="50000"/>
                </a:schemeClr>
              </a:solidFill>
            </a:endParaRPr>
          </a:p>
          <a:p>
            <a:endParaRPr lang="ru-RU" dirty="0"/>
          </a:p>
          <a:p>
            <a:endParaRPr lang="ru-RU" dirty="0"/>
          </a:p>
        </p:txBody>
      </p:sp>
      <p:pic>
        <p:nvPicPr>
          <p:cNvPr id="2" name="Рисунок 1"/>
          <p:cNvPicPr>
            <a:picLocks noChangeAspect="1"/>
          </p:cNvPicPr>
          <p:nvPr/>
        </p:nvPicPr>
        <p:blipFill>
          <a:blip r:embed="rId3"/>
          <a:stretch>
            <a:fillRect/>
          </a:stretch>
        </p:blipFill>
        <p:spPr>
          <a:xfrm>
            <a:off x="569118" y="614566"/>
            <a:ext cx="1627675" cy="5580000"/>
          </a:xfrm>
          <a:prstGeom prst="rect">
            <a:avLst/>
          </a:prstGeom>
        </p:spPr>
      </p:pic>
      <p:pic>
        <p:nvPicPr>
          <p:cNvPr id="4" name="Рисунок 3"/>
          <p:cNvPicPr>
            <a:picLocks noChangeAspect="1"/>
          </p:cNvPicPr>
          <p:nvPr/>
        </p:nvPicPr>
        <p:blipFill>
          <a:blip r:embed="rId4"/>
          <a:stretch>
            <a:fillRect/>
          </a:stretch>
        </p:blipFill>
        <p:spPr>
          <a:xfrm>
            <a:off x="2207795" y="629639"/>
            <a:ext cx="1612767" cy="5564927"/>
          </a:xfrm>
          <a:prstGeom prst="rect">
            <a:avLst/>
          </a:prstGeom>
        </p:spPr>
      </p:pic>
    </p:spTree>
    <p:extLst>
      <p:ext uri="{BB962C8B-B14F-4D97-AF65-F5344CB8AC3E}">
        <p14:creationId xmlns:p14="http://schemas.microsoft.com/office/powerpoint/2010/main" val="39191085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4093844" y="523875"/>
            <a:ext cx="7593331" cy="5981700"/>
          </a:xfrm>
        </p:spPr>
        <p:txBody>
          <a:bodyPr>
            <a:normAutofit fontScale="47500" lnSpcReduction="20000"/>
          </a:bodyPr>
          <a:lstStyle/>
          <a:p>
            <a:pPr>
              <a:lnSpc>
                <a:spcPct val="110000"/>
              </a:lnSpc>
            </a:pPr>
            <a:r>
              <a:rPr lang="uk-UA" sz="5100" i="1" dirty="0">
                <a:solidFill>
                  <a:schemeClr val="tx1">
                    <a:lumMod val="50000"/>
                    <a:lumOff val="50000"/>
                  </a:schemeClr>
                </a:solidFill>
              </a:rPr>
              <a:t>Натуральні шампунь та бальзам "Мальва та Арніка" для фарбованого волосся</a:t>
            </a:r>
            <a:endParaRPr lang="ru-RU" sz="5100" i="1" dirty="0">
              <a:solidFill>
                <a:schemeClr val="tx1">
                  <a:lumMod val="50000"/>
                  <a:lumOff val="50000"/>
                </a:schemeClr>
              </a:solidFill>
            </a:endParaRPr>
          </a:p>
          <a:p>
            <a:pPr algn="l"/>
            <a:endParaRPr lang="uk-UA" sz="2200" dirty="0" smtClean="0">
              <a:solidFill>
                <a:schemeClr val="tx1">
                  <a:lumMod val="50000"/>
                  <a:lumOff val="50000"/>
                </a:schemeClr>
              </a:solidFill>
            </a:endParaRPr>
          </a:p>
          <a:p>
            <a:pPr algn="l">
              <a:lnSpc>
                <a:spcPct val="100000"/>
              </a:lnSpc>
            </a:pPr>
            <a:endParaRPr lang="uk-UA" dirty="0" smtClean="0">
              <a:solidFill>
                <a:schemeClr val="tx1">
                  <a:lumMod val="50000"/>
                  <a:lumOff val="50000"/>
                </a:schemeClr>
              </a:solidFill>
            </a:endParaRPr>
          </a:p>
          <a:p>
            <a:pPr algn="l">
              <a:lnSpc>
                <a:spcPct val="110000"/>
              </a:lnSpc>
            </a:pPr>
            <a:r>
              <a:rPr lang="uk-UA" sz="4600" dirty="0">
                <a:solidFill>
                  <a:schemeClr val="tx1">
                    <a:lumMod val="50000"/>
                    <a:lumOff val="50000"/>
                  </a:schemeClr>
                </a:solidFill>
              </a:rPr>
              <a:t>«Мальва та арніка» - це натуральні сертифіковані шампунь та бальзам, розроблені спеціально для фарбованого волосся. Комплекс протеїнів та вітамінів мальви надає волоссю сили, еластичності та блиску, подовжує інтенсивність кольору після фарбування. Арніка багата на антиоксиданти (вітаміни А та Е). Вони захищають волосся від пошкоджень під дією сонця та тепла (фен, плойка тощо). Завдяки цьому волосся стає більш міцним та блискучим. Ефіри розторопши захищають фарбуючі пігменти від руйнування та роблять волосся неймовірно гладким, запобігаючи пошкодженню кінчиків. </a:t>
            </a:r>
            <a:endParaRPr lang="ru-RU" sz="4600" dirty="0">
              <a:solidFill>
                <a:schemeClr val="tx1">
                  <a:lumMod val="50000"/>
                  <a:lumOff val="50000"/>
                </a:schemeClr>
              </a:solidFill>
            </a:endParaRPr>
          </a:p>
          <a:p>
            <a:pPr algn="r"/>
            <a:endParaRPr lang="uk-UA" dirty="0" smtClean="0">
              <a:solidFill>
                <a:schemeClr val="tx1">
                  <a:lumMod val="50000"/>
                  <a:lumOff val="50000"/>
                </a:schemeClr>
              </a:solidFill>
            </a:endParaRPr>
          </a:p>
          <a:p>
            <a:pPr algn="r"/>
            <a:endParaRPr lang="uk-UA" dirty="0" smtClean="0">
              <a:solidFill>
                <a:schemeClr val="tx1">
                  <a:lumMod val="50000"/>
                  <a:lumOff val="50000"/>
                </a:schemeClr>
              </a:solidFill>
            </a:endParaRPr>
          </a:p>
          <a:p>
            <a:pPr algn="r"/>
            <a:endParaRPr lang="uk-UA" dirty="0">
              <a:solidFill>
                <a:schemeClr val="tx1">
                  <a:lumMod val="50000"/>
                  <a:lumOff val="50000"/>
                </a:schemeClr>
              </a:solidFill>
            </a:endParaRPr>
          </a:p>
          <a:p>
            <a:pPr algn="r"/>
            <a:endParaRPr lang="uk-UA" dirty="0" smtClean="0">
              <a:solidFill>
                <a:schemeClr val="tx1">
                  <a:lumMod val="50000"/>
                  <a:lumOff val="50000"/>
                </a:schemeClr>
              </a:solidFill>
            </a:endParaRPr>
          </a:p>
          <a:p>
            <a:pPr algn="r"/>
            <a:r>
              <a:rPr lang="en-US" sz="5100" dirty="0" smtClean="0">
                <a:solidFill>
                  <a:schemeClr val="tx1">
                    <a:lumMod val="50000"/>
                    <a:lumOff val="50000"/>
                  </a:schemeClr>
                </a:solidFill>
              </a:rPr>
              <a:t>2x</a:t>
            </a:r>
            <a:r>
              <a:rPr lang="uk-UA" sz="5100" dirty="0" smtClean="0">
                <a:solidFill>
                  <a:schemeClr val="tx1">
                    <a:lumMod val="50000"/>
                    <a:lumOff val="50000"/>
                  </a:schemeClr>
                </a:solidFill>
              </a:rPr>
              <a:t>300ml</a:t>
            </a:r>
            <a:endParaRPr lang="ru-RU" sz="5100" dirty="0" smtClean="0">
              <a:solidFill>
                <a:schemeClr val="tx1">
                  <a:lumMod val="50000"/>
                  <a:lumOff val="50000"/>
                </a:schemeClr>
              </a:solidFill>
            </a:endParaRPr>
          </a:p>
          <a:p>
            <a:endParaRPr lang="ru-RU" dirty="0"/>
          </a:p>
          <a:p>
            <a:endParaRPr lang="ru-RU" dirty="0"/>
          </a:p>
        </p:txBody>
      </p:sp>
      <p:pic>
        <p:nvPicPr>
          <p:cNvPr id="2" name="Рисунок 1"/>
          <p:cNvPicPr>
            <a:picLocks noChangeAspect="1"/>
          </p:cNvPicPr>
          <p:nvPr/>
        </p:nvPicPr>
        <p:blipFill>
          <a:blip r:embed="rId2"/>
          <a:stretch>
            <a:fillRect/>
          </a:stretch>
        </p:blipFill>
        <p:spPr>
          <a:xfrm>
            <a:off x="2149129" y="523875"/>
            <a:ext cx="1732541" cy="5601600"/>
          </a:xfrm>
          <a:prstGeom prst="rect">
            <a:avLst/>
          </a:prstGeom>
        </p:spPr>
      </p:pic>
      <p:pic>
        <p:nvPicPr>
          <p:cNvPr id="4" name="Рисунок 3"/>
          <p:cNvPicPr>
            <a:picLocks noChangeAspect="1"/>
          </p:cNvPicPr>
          <p:nvPr/>
        </p:nvPicPr>
        <p:blipFill>
          <a:blip r:embed="rId3"/>
          <a:stretch>
            <a:fillRect/>
          </a:stretch>
        </p:blipFill>
        <p:spPr>
          <a:xfrm>
            <a:off x="538566" y="523875"/>
            <a:ext cx="1610563" cy="5601600"/>
          </a:xfrm>
          <a:prstGeom prst="rect">
            <a:avLst/>
          </a:prstGeom>
        </p:spPr>
      </p:pic>
    </p:spTree>
    <p:extLst>
      <p:ext uri="{BB962C8B-B14F-4D97-AF65-F5344CB8AC3E}">
        <p14:creationId xmlns:p14="http://schemas.microsoft.com/office/powerpoint/2010/main" val="50402441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3800475" y="504824"/>
            <a:ext cx="8010525" cy="6124575"/>
          </a:xfrm>
        </p:spPr>
        <p:txBody>
          <a:bodyPr>
            <a:normAutofit/>
          </a:bodyPr>
          <a:lstStyle/>
          <a:p>
            <a:r>
              <a:rPr lang="uk-UA" i="1" dirty="0">
                <a:solidFill>
                  <a:schemeClr val="tx1">
                    <a:lumMod val="50000"/>
                    <a:lumOff val="50000"/>
                  </a:schemeClr>
                </a:solidFill>
              </a:rPr>
              <a:t>Натуральні шампунь та бальзам "Смерека та Барвінок“</a:t>
            </a:r>
            <a:endParaRPr lang="en-US" i="1" dirty="0">
              <a:solidFill>
                <a:schemeClr val="tx1">
                  <a:lumMod val="50000"/>
                  <a:lumOff val="50000"/>
                </a:schemeClr>
              </a:solidFill>
            </a:endParaRPr>
          </a:p>
          <a:p>
            <a:r>
              <a:rPr lang="uk-UA" i="1" dirty="0">
                <a:solidFill>
                  <a:schemeClr val="tx1">
                    <a:lumMod val="50000"/>
                    <a:lumOff val="50000"/>
                  </a:schemeClr>
                </a:solidFill>
              </a:rPr>
              <a:t>для чутливої шкіри голови та ламкого волосся</a:t>
            </a:r>
            <a:endParaRPr lang="ru-RU" i="1" dirty="0">
              <a:solidFill>
                <a:schemeClr val="tx1">
                  <a:lumMod val="50000"/>
                  <a:lumOff val="50000"/>
                </a:schemeClr>
              </a:solidFill>
            </a:endParaRPr>
          </a:p>
          <a:p>
            <a:pPr algn="l"/>
            <a:endParaRPr lang="uk-UA" sz="2200" dirty="0" smtClean="0">
              <a:solidFill>
                <a:schemeClr val="tx1">
                  <a:lumMod val="50000"/>
                  <a:lumOff val="50000"/>
                </a:schemeClr>
              </a:solidFill>
            </a:endParaRPr>
          </a:p>
          <a:p>
            <a:pPr algn="l"/>
            <a:r>
              <a:rPr lang="uk-UA" sz="2200" dirty="0" smtClean="0">
                <a:solidFill>
                  <a:schemeClr val="tx1">
                    <a:lumMod val="50000"/>
                    <a:lumOff val="50000"/>
                  </a:schemeClr>
                </a:solidFill>
              </a:rPr>
              <a:t>«</a:t>
            </a:r>
            <a:r>
              <a:rPr lang="uk-UA" sz="2200" dirty="0">
                <a:solidFill>
                  <a:schemeClr val="tx1">
                    <a:lumMod val="50000"/>
                    <a:lumOff val="50000"/>
                  </a:schemeClr>
                </a:solidFill>
              </a:rPr>
              <a:t>Смерека та барвінок» - натуральні сертифіковані шампунь та бальзам, розроблені для догляду за чутливою шкірою голови. Смерекові бруньки мають заспокійливу дію, завдяки чому дбайливо доглядають подразнену шкіру голови. Велика кількість вітаміну С у бруньках смереки укріплює мікрокапіляри, що живлять волосся, та стимулюють його ріст. Органічні кислоти барвінка, вітаміни та амінокислоти сприяють нормалізації роботи сальних залоз, що допомагає надовго зберігати свіжість волосся без подразнення шкіри голови. Легкі воски олій укріплюють волосся, надають йому більшої еластичності.</a:t>
            </a:r>
            <a:endParaRPr lang="ru-RU" sz="2200" dirty="0">
              <a:solidFill>
                <a:schemeClr val="tx1">
                  <a:lumMod val="50000"/>
                  <a:lumOff val="50000"/>
                </a:schemeClr>
              </a:solidFill>
            </a:endParaRPr>
          </a:p>
          <a:p>
            <a:pPr algn="r"/>
            <a:endParaRPr lang="uk-UA" dirty="0" smtClean="0">
              <a:solidFill>
                <a:schemeClr val="tx1">
                  <a:lumMod val="50000"/>
                  <a:lumOff val="50000"/>
                </a:schemeClr>
              </a:solidFill>
            </a:endParaRPr>
          </a:p>
          <a:p>
            <a:pPr algn="r"/>
            <a:endParaRPr lang="uk-UA" dirty="0" smtClean="0">
              <a:solidFill>
                <a:schemeClr val="tx1">
                  <a:lumMod val="50000"/>
                  <a:lumOff val="50000"/>
                </a:schemeClr>
              </a:solidFill>
            </a:endParaRPr>
          </a:p>
          <a:p>
            <a:pPr algn="r"/>
            <a:r>
              <a:rPr lang="en-US" dirty="0" smtClean="0">
                <a:solidFill>
                  <a:schemeClr val="tx1">
                    <a:lumMod val="50000"/>
                    <a:lumOff val="50000"/>
                  </a:schemeClr>
                </a:solidFill>
              </a:rPr>
              <a:t>2x</a:t>
            </a:r>
            <a:r>
              <a:rPr lang="uk-UA" dirty="0" smtClean="0">
                <a:solidFill>
                  <a:schemeClr val="tx1">
                    <a:lumMod val="50000"/>
                    <a:lumOff val="50000"/>
                  </a:schemeClr>
                </a:solidFill>
              </a:rPr>
              <a:t>300ml</a:t>
            </a:r>
            <a:endParaRPr lang="ru-RU" dirty="0" smtClean="0">
              <a:solidFill>
                <a:schemeClr val="tx1">
                  <a:lumMod val="50000"/>
                  <a:lumOff val="50000"/>
                </a:schemeClr>
              </a:solidFill>
            </a:endParaRPr>
          </a:p>
          <a:p>
            <a:endParaRPr lang="ru-RU" dirty="0"/>
          </a:p>
          <a:p>
            <a:endParaRPr lang="ru-RU" dirty="0"/>
          </a:p>
        </p:txBody>
      </p:sp>
      <p:pic>
        <p:nvPicPr>
          <p:cNvPr id="2" name="Рисунок 1"/>
          <p:cNvPicPr>
            <a:picLocks noChangeAspect="1"/>
          </p:cNvPicPr>
          <p:nvPr/>
        </p:nvPicPr>
        <p:blipFill>
          <a:blip r:embed="rId2"/>
          <a:stretch>
            <a:fillRect/>
          </a:stretch>
        </p:blipFill>
        <p:spPr>
          <a:xfrm>
            <a:off x="381303" y="504824"/>
            <a:ext cx="1662520" cy="5601600"/>
          </a:xfrm>
          <a:prstGeom prst="rect">
            <a:avLst/>
          </a:prstGeom>
        </p:spPr>
      </p:pic>
      <p:pic>
        <p:nvPicPr>
          <p:cNvPr id="4" name="Рисунок 3"/>
          <p:cNvPicPr>
            <a:picLocks noChangeAspect="1"/>
          </p:cNvPicPr>
          <p:nvPr/>
        </p:nvPicPr>
        <p:blipFill>
          <a:blip r:embed="rId3"/>
          <a:stretch>
            <a:fillRect/>
          </a:stretch>
        </p:blipFill>
        <p:spPr>
          <a:xfrm>
            <a:off x="2043823" y="504825"/>
            <a:ext cx="1503372" cy="5601600"/>
          </a:xfrm>
          <a:prstGeom prst="rect">
            <a:avLst/>
          </a:prstGeom>
        </p:spPr>
      </p:pic>
    </p:spTree>
    <p:extLst>
      <p:ext uri="{BB962C8B-B14F-4D97-AF65-F5344CB8AC3E}">
        <p14:creationId xmlns:p14="http://schemas.microsoft.com/office/powerpoint/2010/main" val="162859394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4084319" y="533400"/>
            <a:ext cx="7640956" cy="6096000"/>
          </a:xfrm>
        </p:spPr>
        <p:txBody>
          <a:bodyPr>
            <a:normAutofit/>
          </a:bodyPr>
          <a:lstStyle/>
          <a:p>
            <a:r>
              <a:rPr lang="uk-UA" i="1" dirty="0" smtClean="0">
                <a:solidFill>
                  <a:schemeClr val="tx1">
                    <a:lumMod val="50000"/>
                    <a:lumOff val="50000"/>
                  </a:schemeClr>
                </a:solidFill>
              </a:rPr>
              <a:t>Натуральні шампунь та бальзам "Чебрець та Шавлія" для комбінованого волосся </a:t>
            </a:r>
            <a:endParaRPr lang="en-US" i="1" dirty="0" smtClean="0">
              <a:solidFill>
                <a:schemeClr val="tx1">
                  <a:lumMod val="50000"/>
                  <a:lumOff val="50000"/>
                </a:schemeClr>
              </a:solidFill>
            </a:endParaRPr>
          </a:p>
          <a:p>
            <a:r>
              <a:rPr lang="uk-UA" sz="2000" i="1" dirty="0" smtClean="0">
                <a:solidFill>
                  <a:schemeClr val="tx1">
                    <a:lumMod val="50000"/>
                    <a:lumOff val="50000"/>
                  </a:schemeClr>
                </a:solidFill>
              </a:rPr>
              <a:t>(</a:t>
            </a:r>
            <a:r>
              <a:rPr lang="uk-UA" sz="2000" i="1" dirty="0">
                <a:solidFill>
                  <a:schemeClr val="tx1">
                    <a:lumMod val="50000"/>
                    <a:lumOff val="50000"/>
                  </a:schemeClr>
                </a:solidFill>
              </a:rPr>
              <a:t>жирні корені, сухі кінцівки)</a:t>
            </a:r>
            <a:endParaRPr lang="ru-RU" sz="2000" i="1" dirty="0">
              <a:solidFill>
                <a:schemeClr val="tx1">
                  <a:lumMod val="50000"/>
                  <a:lumOff val="50000"/>
                </a:schemeClr>
              </a:solidFill>
            </a:endParaRPr>
          </a:p>
          <a:p>
            <a:pPr algn="l"/>
            <a:endParaRPr lang="uk-UA" sz="2200" dirty="0" smtClean="0">
              <a:solidFill>
                <a:schemeClr val="tx1">
                  <a:lumMod val="50000"/>
                  <a:lumOff val="50000"/>
                </a:schemeClr>
              </a:solidFill>
            </a:endParaRPr>
          </a:p>
          <a:p>
            <a:pPr algn="l"/>
            <a:r>
              <a:rPr lang="uk-UA" sz="2200" dirty="0" smtClean="0">
                <a:solidFill>
                  <a:schemeClr val="tx1">
                    <a:lumMod val="50000"/>
                    <a:lumOff val="50000"/>
                  </a:schemeClr>
                </a:solidFill>
              </a:rPr>
              <a:t>Натуральні </a:t>
            </a:r>
            <a:r>
              <a:rPr lang="uk-UA" sz="2200" dirty="0">
                <a:solidFill>
                  <a:schemeClr val="tx1">
                    <a:lumMod val="50000"/>
                    <a:lumOff val="50000"/>
                  </a:schemeClr>
                </a:solidFill>
              </a:rPr>
              <a:t>та сертифіковані шампунь та бальзам «Чебрець та Шавлія» - розроблені спеціально для комбінованого типу волосся. Чебрець багатий на органічні кислоти (кофеїнову, розмаринову, урсулову), які сприяють зменшенню жирності волосся. Завдяки їм зачіска довше зберігає свіжий вигляд та не втрачає об'єм у коренів. Шавлія містить таніни та фітостероли доповнюють дію органічних кислот та стимулюють ріст здорового волосся. </a:t>
            </a:r>
            <a:endParaRPr lang="uk-UA" sz="2200" dirty="0" smtClean="0">
              <a:solidFill>
                <a:schemeClr val="tx1">
                  <a:lumMod val="50000"/>
                  <a:lumOff val="50000"/>
                </a:schemeClr>
              </a:solidFill>
            </a:endParaRPr>
          </a:p>
          <a:p>
            <a:pPr algn="l"/>
            <a:endParaRPr lang="uk-UA" sz="2200" dirty="0">
              <a:solidFill>
                <a:schemeClr val="tx1">
                  <a:lumMod val="50000"/>
                  <a:lumOff val="50000"/>
                </a:schemeClr>
              </a:solidFill>
            </a:endParaRPr>
          </a:p>
          <a:p>
            <a:pPr algn="l"/>
            <a:endParaRPr lang="ru-RU" sz="2200" dirty="0">
              <a:solidFill>
                <a:schemeClr val="tx1">
                  <a:lumMod val="50000"/>
                  <a:lumOff val="50000"/>
                </a:schemeClr>
              </a:solidFill>
            </a:endParaRPr>
          </a:p>
          <a:p>
            <a:pPr algn="r"/>
            <a:endParaRPr lang="uk-UA" dirty="0" smtClean="0">
              <a:solidFill>
                <a:schemeClr val="tx1">
                  <a:lumMod val="50000"/>
                  <a:lumOff val="50000"/>
                </a:schemeClr>
              </a:solidFill>
            </a:endParaRPr>
          </a:p>
          <a:p>
            <a:pPr algn="r"/>
            <a:r>
              <a:rPr lang="en-US" dirty="0" smtClean="0">
                <a:solidFill>
                  <a:schemeClr val="tx1">
                    <a:lumMod val="50000"/>
                    <a:lumOff val="50000"/>
                  </a:schemeClr>
                </a:solidFill>
              </a:rPr>
              <a:t>2x</a:t>
            </a:r>
            <a:r>
              <a:rPr lang="uk-UA" dirty="0" smtClean="0">
                <a:solidFill>
                  <a:schemeClr val="tx1">
                    <a:lumMod val="50000"/>
                    <a:lumOff val="50000"/>
                  </a:schemeClr>
                </a:solidFill>
              </a:rPr>
              <a:t>300ml</a:t>
            </a:r>
            <a:endParaRPr lang="ru-RU" dirty="0" smtClean="0">
              <a:solidFill>
                <a:schemeClr val="tx1">
                  <a:lumMod val="50000"/>
                  <a:lumOff val="50000"/>
                </a:schemeClr>
              </a:solidFill>
            </a:endParaRPr>
          </a:p>
          <a:p>
            <a:endParaRPr lang="ru-RU" dirty="0"/>
          </a:p>
          <a:p>
            <a:endParaRPr lang="ru-RU" dirty="0"/>
          </a:p>
        </p:txBody>
      </p:sp>
      <p:pic>
        <p:nvPicPr>
          <p:cNvPr id="2" name="Рисунок 1"/>
          <p:cNvPicPr>
            <a:picLocks noChangeAspect="1"/>
          </p:cNvPicPr>
          <p:nvPr/>
        </p:nvPicPr>
        <p:blipFill>
          <a:blip r:embed="rId2"/>
          <a:stretch>
            <a:fillRect/>
          </a:stretch>
        </p:blipFill>
        <p:spPr>
          <a:xfrm>
            <a:off x="2098193" y="581095"/>
            <a:ext cx="1609200" cy="5414944"/>
          </a:xfrm>
          <a:prstGeom prst="rect">
            <a:avLst/>
          </a:prstGeom>
        </p:spPr>
      </p:pic>
      <p:pic>
        <p:nvPicPr>
          <p:cNvPr id="4" name="Рисунок 3"/>
          <p:cNvPicPr>
            <a:picLocks noChangeAspect="1"/>
          </p:cNvPicPr>
          <p:nvPr/>
        </p:nvPicPr>
        <p:blipFill>
          <a:blip r:embed="rId3"/>
          <a:stretch>
            <a:fillRect/>
          </a:stretch>
        </p:blipFill>
        <p:spPr>
          <a:xfrm>
            <a:off x="580103" y="533400"/>
            <a:ext cx="1506935" cy="5462639"/>
          </a:xfrm>
          <a:prstGeom prst="rect">
            <a:avLst/>
          </a:prstGeom>
        </p:spPr>
      </p:pic>
    </p:spTree>
    <p:extLst>
      <p:ext uri="{BB962C8B-B14F-4D97-AF65-F5344CB8AC3E}">
        <p14:creationId xmlns:p14="http://schemas.microsoft.com/office/powerpoint/2010/main" val="201528551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одзаголовок 2"/>
          <p:cNvSpPr>
            <a:spLocks noGrp="1"/>
          </p:cNvSpPr>
          <p:nvPr>
            <p:ph type="subTitle" idx="1"/>
          </p:nvPr>
        </p:nvSpPr>
        <p:spPr>
          <a:xfrm>
            <a:off x="3971925" y="504826"/>
            <a:ext cx="7858125" cy="6048374"/>
          </a:xfrm>
        </p:spPr>
        <p:txBody>
          <a:bodyPr>
            <a:normAutofit/>
          </a:bodyPr>
          <a:lstStyle/>
          <a:p>
            <a:r>
              <a:rPr lang="uk-UA" i="1" dirty="0">
                <a:solidFill>
                  <a:schemeClr val="tx1">
                    <a:lumMod val="50000"/>
                    <a:lumOff val="50000"/>
                  </a:schemeClr>
                </a:solidFill>
              </a:rPr>
              <a:t>Натуральні шампунь та бальзам "Шипшина та Калина“</a:t>
            </a:r>
            <a:endParaRPr lang="en-US" i="1" dirty="0">
              <a:solidFill>
                <a:schemeClr val="tx1">
                  <a:lumMod val="50000"/>
                  <a:lumOff val="50000"/>
                </a:schemeClr>
              </a:solidFill>
            </a:endParaRPr>
          </a:p>
          <a:p>
            <a:r>
              <a:rPr lang="uk-UA" i="1" dirty="0">
                <a:solidFill>
                  <a:schemeClr val="tx1">
                    <a:lumMod val="50000"/>
                    <a:lumOff val="50000"/>
                  </a:schemeClr>
                </a:solidFill>
              </a:rPr>
              <a:t> проти випадіння волосся</a:t>
            </a:r>
            <a:endParaRPr lang="ru-RU" i="1" dirty="0">
              <a:solidFill>
                <a:schemeClr val="tx1">
                  <a:lumMod val="50000"/>
                  <a:lumOff val="50000"/>
                </a:schemeClr>
              </a:solidFill>
            </a:endParaRPr>
          </a:p>
          <a:p>
            <a:pPr algn="l"/>
            <a:endParaRPr lang="uk-UA" sz="2200" dirty="0" smtClean="0">
              <a:solidFill>
                <a:schemeClr val="tx1">
                  <a:lumMod val="50000"/>
                  <a:lumOff val="50000"/>
                </a:schemeClr>
              </a:solidFill>
            </a:endParaRPr>
          </a:p>
          <a:p>
            <a:pPr algn="l"/>
            <a:r>
              <a:rPr lang="uk-UA" sz="2200" dirty="0" smtClean="0">
                <a:solidFill>
                  <a:schemeClr val="tx1">
                    <a:lumMod val="50000"/>
                    <a:lumOff val="50000"/>
                  </a:schemeClr>
                </a:solidFill>
              </a:rPr>
              <a:t>«</a:t>
            </a:r>
            <a:r>
              <a:rPr lang="uk-UA" sz="2200" dirty="0">
                <a:solidFill>
                  <a:schemeClr val="tx1">
                    <a:lumMod val="50000"/>
                    <a:lumOff val="50000"/>
                  </a:schemeClr>
                </a:solidFill>
              </a:rPr>
              <a:t>Шипшина та калина» - це натуральні сертифіковані шампунь та бальзам, розроблений спеціально для волосся схильного до випадіння. Плоди шипшини багаті на необхідні для росту волосся вітаміни групи В, а її насіння вміщує цінну олію, що захищає волосся від втрати вологи та надає йому дзеркального блиску, не обтяжуючи його. Калина містить унікальний комплекс мікроелементів (мідь, магній, цинк, кобальт, селен), які сприяють відновленню структури волосся, а лецитин посилює їх дію - «запечатує» пошкодженні частини волосся легким захисним шаром. </a:t>
            </a:r>
            <a:endParaRPr lang="uk-UA" sz="2200" dirty="0" smtClean="0">
              <a:solidFill>
                <a:schemeClr val="tx1">
                  <a:lumMod val="50000"/>
                  <a:lumOff val="50000"/>
                </a:schemeClr>
              </a:solidFill>
            </a:endParaRPr>
          </a:p>
          <a:p>
            <a:pPr algn="r"/>
            <a:endParaRPr lang="uk-UA" sz="2200" dirty="0">
              <a:solidFill>
                <a:schemeClr val="tx1">
                  <a:lumMod val="50000"/>
                  <a:lumOff val="50000"/>
                </a:schemeClr>
              </a:solidFill>
            </a:endParaRPr>
          </a:p>
          <a:p>
            <a:pPr algn="r"/>
            <a:endParaRPr lang="uk-UA" sz="2200" dirty="0" smtClean="0">
              <a:solidFill>
                <a:schemeClr val="tx1">
                  <a:lumMod val="50000"/>
                  <a:lumOff val="50000"/>
                </a:schemeClr>
              </a:solidFill>
            </a:endParaRPr>
          </a:p>
          <a:p>
            <a:pPr algn="r"/>
            <a:r>
              <a:rPr lang="en-US" dirty="0" smtClean="0">
                <a:solidFill>
                  <a:schemeClr val="tx1">
                    <a:lumMod val="50000"/>
                    <a:lumOff val="50000"/>
                  </a:schemeClr>
                </a:solidFill>
              </a:rPr>
              <a:t>2x</a:t>
            </a:r>
            <a:r>
              <a:rPr lang="uk-UA" dirty="0" smtClean="0">
                <a:solidFill>
                  <a:schemeClr val="tx1">
                    <a:lumMod val="50000"/>
                    <a:lumOff val="50000"/>
                  </a:schemeClr>
                </a:solidFill>
              </a:rPr>
              <a:t>300ml</a:t>
            </a:r>
            <a:endParaRPr lang="ru-RU" dirty="0" smtClean="0">
              <a:solidFill>
                <a:schemeClr val="tx1">
                  <a:lumMod val="50000"/>
                  <a:lumOff val="50000"/>
                </a:schemeClr>
              </a:solidFill>
            </a:endParaRPr>
          </a:p>
          <a:p>
            <a:endParaRPr lang="ru-RU" dirty="0"/>
          </a:p>
          <a:p>
            <a:endParaRPr lang="ru-RU" dirty="0"/>
          </a:p>
        </p:txBody>
      </p:sp>
      <p:pic>
        <p:nvPicPr>
          <p:cNvPr id="2" name="Рисунок 1"/>
          <p:cNvPicPr>
            <a:picLocks noChangeAspect="1"/>
          </p:cNvPicPr>
          <p:nvPr/>
        </p:nvPicPr>
        <p:blipFill>
          <a:blip r:embed="rId2"/>
          <a:stretch>
            <a:fillRect/>
          </a:stretch>
        </p:blipFill>
        <p:spPr>
          <a:xfrm>
            <a:off x="2046633" y="504826"/>
            <a:ext cx="1613216" cy="5601600"/>
          </a:xfrm>
          <a:prstGeom prst="rect">
            <a:avLst/>
          </a:prstGeom>
        </p:spPr>
      </p:pic>
      <p:pic>
        <p:nvPicPr>
          <p:cNvPr id="4" name="Рисунок 3"/>
          <p:cNvPicPr>
            <a:picLocks noChangeAspect="1"/>
          </p:cNvPicPr>
          <p:nvPr/>
        </p:nvPicPr>
        <p:blipFill>
          <a:blip r:embed="rId3"/>
          <a:stretch>
            <a:fillRect/>
          </a:stretch>
        </p:blipFill>
        <p:spPr>
          <a:xfrm>
            <a:off x="439338" y="504826"/>
            <a:ext cx="1607295" cy="5601600"/>
          </a:xfrm>
          <a:prstGeom prst="rect">
            <a:avLst/>
          </a:prstGeom>
        </p:spPr>
      </p:pic>
    </p:spTree>
    <p:extLst>
      <p:ext uri="{BB962C8B-B14F-4D97-AF65-F5344CB8AC3E}">
        <p14:creationId xmlns:p14="http://schemas.microsoft.com/office/powerpoint/2010/main" val="3806708201"/>
      </p:ext>
    </p:extLst>
  </p:cSld>
  <p:clrMapOvr>
    <a:masterClrMapping/>
  </p:clrMapOvr>
  <p:timing>
    <p:tnLst>
      <p:par>
        <p:cTn id="1" dur="indefinite" restart="never" nodeType="tmRoot"/>
      </p:par>
    </p:tnLst>
  </p:timing>
</p:sld>
</file>

<file path=ppt/theme/theme1.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383</TotalTime>
  <Words>749</Words>
  <Application>Microsoft Office PowerPoint</Application>
  <PresentationFormat>Широкоэкранный</PresentationFormat>
  <Paragraphs>63</Paragraphs>
  <Slides>11</Slides>
  <Notes>1</Notes>
  <HiddenSlides>0</HiddenSlides>
  <MMClips>0</MMClips>
  <ScaleCrop>false</ScaleCrop>
  <HeadingPairs>
    <vt:vector size="6" baseType="variant">
      <vt:variant>
        <vt:lpstr>Использованные шрифты</vt:lpstr>
      </vt:variant>
      <vt:variant>
        <vt:i4>3</vt:i4>
      </vt:variant>
      <vt:variant>
        <vt:lpstr>Тема</vt:lpstr>
      </vt:variant>
      <vt:variant>
        <vt:i4>1</vt:i4>
      </vt:variant>
      <vt:variant>
        <vt:lpstr>Заголовки слайдов</vt:lpstr>
      </vt:variant>
      <vt:variant>
        <vt:i4>11</vt:i4>
      </vt:variant>
    </vt:vector>
  </HeadingPairs>
  <TitlesOfParts>
    <vt:vector size="15" baseType="lpstr">
      <vt:lpstr>Arial</vt:lpstr>
      <vt:lpstr>Calibri</vt:lpstr>
      <vt:lpstr>Calibri Light</vt:lpstr>
      <vt:lpstr>Тема Office</vt:lpstr>
      <vt:lpstr>Презентация PowerPoint</vt:lpstr>
      <vt:lpstr>Презентация PowerPoint</vt:lpstr>
      <vt:lpstr>Презентация PowerPoint</vt:lpstr>
      <vt:lpstr>BRUN`KA — перша українська торгова марка, яка отримала міжнародний сертифікат натуральної косметики BDIH COSMOS.</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Svetlova</dc:creator>
  <cp:lastModifiedBy>Svetlova</cp:lastModifiedBy>
  <cp:revision>82</cp:revision>
  <dcterms:created xsi:type="dcterms:W3CDTF">2017-01-11T15:50:10Z</dcterms:created>
  <dcterms:modified xsi:type="dcterms:W3CDTF">2017-01-13T08:07:14Z</dcterms:modified>
</cp:coreProperties>
</file>

<file path=docProps/thumbnail.jpeg>
</file>